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48" r:id="rId1"/>
  </p:sldMasterIdLst>
  <p:notesMasterIdLst>
    <p:notesMasterId r:id="rId26"/>
  </p:notesMasterIdLst>
  <p:sldIdLst>
    <p:sldId id="259" r:id="rId2"/>
    <p:sldId id="262" r:id="rId3"/>
    <p:sldId id="264" r:id="rId4"/>
    <p:sldId id="265" r:id="rId5"/>
    <p:sldId id="266" r:id="rId6"/>
    <p:sldId id="267" r:id="rId7"/>
    <p:sldId id="268" r:id="rId8"/>
    <p:sldId id="269" r:id="rId9"/>
    <p:sldId id="270" r:id="rId10"/>
    <p:sldId id="271" r:id="rId11"/>
    <p:sldId id="272" r:id="rId12"/>
    <p:sldId id="273" r:id="rId13"/>
    <p:sldId id="274" r:id="rId14"/>
    <p:sldId id="275" r:id="rId15"/>
    <p:sldId id="276" r:id="rId16"/>
    <p:sldId id="277" r:id="rId17"/>
    <p:sldId id="278" r:id="rId18"/>
    <p:sldId id="279" r:id="rId19"/>
    <p:sldId id="284" r:id="rId20"/>
    <p:sldId id="281" r:id="rId21"/>
    <p:sldId id="286" r:id="rId22"/>
    <p:sldId id="283" r:id="rId23"/>
    <p:sldId id="287" r:id="rId24"/>
    <p:sldId id="288" r:id="rId25"/>
  </p:sldIdLst>
  <p:sldSz cx="20104100" cy="11309350"/>
  <p:notesSz cx="20104100" cy="11309350"/>
  <p:embeddedFontLst>
    <p:embeddedFont>
      <p:font typeface="Arial Narrow" panose="020B0606020202030204" pitchFamily="34" charset="0"/>
      <p:regular r:id="rId27"/>
      <p:bold r:id="rId28"/>
      <p:italic r:id="rId29"/>
      <p:boldItalic r:id="rId30"/>
    </p:embeddedFont>
    <p:embeddedFont>
      <p:font typeface="Druk Cyr" charset="-52"/>
      <p:regular r:id="rId31"/>
    </p:embeddedFont>
    <p:embeddedFont>
      <p:font typeface="Impact" panose="020B0806030902050204" pitchFamily="34" charset="0"/>
      <p:regular r:id="rId32"/>
    </p:embeddedFont>
    <p:embeddedFont>
      <p:font typeface="Calibri" panose="020F0502020204030204" pitchFamily="34" charset="0"/>
      <p:regular r:id="rId33"/>
      <p:bold r:id="rId34"/>
      <p:italic r:id="rId35"/>
      <p:boldItalic r:id="rId36"/>
    </p:embeddedFont>
    <p:embeddedFont>
      <p:font typeface="Neue Machina" panose="020B0604020202020204" charset="-52"/>
      <p:regular r:id="rId37"/>
      <p:bold r:id="rId38"/>
    </p:embeddedFont>
  </p:embeddedFontLst>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880">
          <p15:clr>
            <a:srgbClr val="A4A3A4"/>
          </p15:clr>
        </p15:guide>
        <p15:guide id="2" pos="216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C22544A-7EE6-4342-B048-85BDC9FD1C3A}" styleName="Сред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Средний стиль 2 - акцент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10"/>
    <p:restoredTop sz="94643"/>
  </p:normalViewPr>
  <p:slideViewPr>
    <p:cSldViewPr>
      <p:cViewPr varScale="1">
        <p:scale>
          <a:sx n="64" d="100"/>
          <a:sy n="64" d="100"/>
        </p:scale>
        <p:origin x="690" y="102"/>
      </p:cViewPr>
      <p:guideLst>
        <p:guide orient="horz" pos="2880"/>
        <p:guide pos="216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9" Type="http://schemas.openxmlformats.org/officeDocument/2006/relationships/presProps" Target="presProps.xml"/><Relationship Id="rId21" Type="http://schemas.openxmlformats.org/officeDocument/2006/relationships/slide" Target="slides/slide20.xml"/><Relationship Id="rId34" Type="http://schemas.openxmlformats.org/officeDocument/2006/relationships/font" Target="fonts/font8.fntdata"/><Relationship Id="rId42"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font" Target="fonts/font3.fntdata"/><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font" Target="fonts/font6.fntdata"/><Relationship Id="rId37" Type="http://schemas.openxmlformats.org/officeDocument/2006/relationships/font" Target="fonts/font11.fntdata"/><Relationship Id="rId40"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font" Target="fonts/font2.fntdata"/><Relationship Id="rId36" Type="http://schemas.openxmlformats.org/officeDocument/2006/relationships/font" Target="fonts/font10.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5.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font" Target="fonts/font1.fntdata"/><Relationship Id="rId30" Type="http://schemas.openxmlformats.org/officeDocument/2006/relationships/font" Target="fonts/font4.fntdata"/><Relationship Id="rId35" Type="http://schemas.openxmlformats.org/officeDocument/2006/relationships/font" Target="fonts/font9.fntdata"/><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font" Target="fonts/font7.fntdata"/><Relationship Id="rId38" Type="http://schemas.openxmlformats.org/officeDocument/2006/relationships/font" Target="fonts/font12.fntdata"/></Relationships>
</file>

<file path=ppt/diagrams/colors1.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35B5ED64-AC5E-4001-AD56-DFA495486356}" type="doc">
      <dgm:prSet loTypeId="urn:microsoft.com/office/officeart/2008/layout/VerticalCurvedList" loCatId="list" qsTypeId="urn:microsoft.com/office/officeart/2005/8/quickstyle/3d4" qsCatId="3D" csTypeId="urn:microsoft.com/office/officeart/2005/8/colors/colorful3" csCatId="colorful" phldr="1"/>
      <dgm:spPr/>
      <dgm:t>
        <a:bodyPr/>
        <a:lstStyle/>
        <a:p>
          <a:endParaRPr lang="ru-RU"/>
        </a:p>
      </dgm:t>
    </dgm:pt>
    <dgm:pt modelId="{AA0792DE-9EF3-455D-8EEF-F80479023493}">
      <dgm:prSet phldrT="[Текст]"/>
      <dgm:spPr/>
      <dgm:t>
        <a:bodyPr/>
        <a:lstStyle/>
        <a:p>
          <a:r>
            <a:rPr lang="ru-RU" b="1" dirty="0" smtClean="0"/>
            <a:t>Методическая неподготовленность</a:t>
          </a:r>
          <a:endParaRPr lang="ru-RU" b="1" dirty="0"/>
        </a:p>
      </dgm:t>
    </dgm:pt>
    <dgm:pt modelId="{C9487F6E-FDC9-4CA2-8CDA-A841CC22375D}" type="parTrans" cxnId="{7C430973-EF0E-42BC-AE75-C1AC81AA7AFA}">
      <dgm:prSet/>
      <dgm:spPr/>
      <dgm:t>
        <a:bodyPr/>
        <a:lstStyle/>
        <a:p>
          <a:endParaRPr lang="ru-RU"/>
        </a:p>
      </dgm:t>
    </dgm:pt>
    <dgm:pt modelId="{D52FC99B-5387-4F7C-99D4-41077DEF2F20}" type="sibTrans" cxnId="{7C430973-EF0E-42BC-AE75-C1AC81AA7AFA}">
      <dgm:prSet/>
      <dgm:spPr/>
      <dgm:t>
        <a:bodyPr/>
        <a:lstStyle/>
        <a:p>
          <a:endParaRPr lang="ru-RU"/>
        </a:p>
      </dgm:t>
    </dgm:pt>
    <dgm:pt modelId="{B8D1CCC7-F67C-40BF-840E-38E74B8B3786}">
      <dgm:prSet phldrT="[Текст]"/>
      <dgm:spPr/>
      <dgm:t>
        <a:bodyPr/>
        <a:lstStyle/>
        <a:p>
          <a:r>
            <a:rPr lang="ru-RU" b="1" smtClean="0"/>
            <a:t>Недостаточное владение приемами и методами обучения, неумение выделять цели и задачи образовательной деятельности</a:t>
          </a:r>
          <a:endParaRPr lang="ru-RU" b="1" dirty="0"/>
        </a:p>
      </dgm:t>
    </dgm:pt>
    <dgm:pt modelId="{B1A224A9-FF17-4BF1-8C58-E2FEE3A9AC59}" type="parTrans" cxnId="{C7DE97F0-5F53-4D40-9BBF-B8995E1483E6}">
      <dgm:prSet/>
      <dgm:spPr/>
      <dgm:t>
        <a:bodyPr/>
        <a:lstStyle/>
        <a:p>
          <a:endParaRPr lang="ru-RU"/>
        </a:p>
      </dgm:t>
    </dgm:pt>
    <dgm:pt modelId="{C16953BB-1CC8-48FB-A636-6D2C97CCAB52}" type="sibTrans" cxnId="{C7DE97F0-5F53-4D40-9BBF-B8995E1483E6}">
      <dgm:prSet/>
      <dgm:spPr/>
      <dgm:t>
        <a:bodyPr/>
        <a:lstStyle/>
        <a:p>
          <a:endParaRPr lang="ru-RU"/>
        </a:p>
      </dgm:t>
    </dgm:pt>
    <dgm:pt modelId="{2D8E9261-8018-4DA5-A864-8BC2C40482EE}">
      <dgm:prSet phldrT="[Текст]"/>
      <dgm:spPr/>
      <dgm:t>
        <a:bodyPr/>
        <a:lstStyle/>
        <a:p>
          <a:r>
            <a:rPr lang="ru-RU" b="1" smtClean="0"/>
            <a:t>Адаптация в новом коллективе и, самое главное, трудности в общении с воспитанниками</a:t>
          </a:r>
          <a:endParaRPr lang="ru-RU" b="1" dirty="0"/>
        </a:p>
      </dgm:t>
    </dgm:pt>
    <dgm:pt modelId="{ADBDBE30-555D-43A6-B1DB-751138B2E237}" type="parTrans" cxnId="{A4A7B745-5917-4FA7-B792-20FD2ED66AF2}">
      <dgm:prSet/>
      <dgm:spPr/>
      <dgm:t>
        <a:bodyPr/>
        <a:lstStyle/>
        <a:p>
          <a:endParaRPr lang="ru-RU"/>
        </a:p>
      </dgm:t>
    </dgm:pt>
    <dgm:pt modelId="{6CADA2BC-3D74-4288-9980-A42546A9FBE3}" type="sibTrans" cxnId="{A4A7B745-5917-4FA7-B792-20FD2ED66AF2}">
      <dgm:prSet/>
      <dgm:spPr/>
      <dgm:t>
        <a:bodyPr/>
        <a:lstStyle/>
        <a:p>
          <a:endParaRPr lang="ru-RU"/>
        </a:p>
      </dgm:t>
    </dgm:pt>
    <dgm:pt modelId="{5410F419-6695-4333-9FED-6A3C525BC7D7}" type="pres">
      <dgm:prSet presAssocID="{35B5ED64-AC5E-4001-AD56-DFA495486356}" presName="Name0" presStyleCnt="0">
        <dgm:presLayoutVars>
          <dgm:chMax val="7"/>
          <dgm:chPref val="7"/>
          <dgm:dir/>
        </dgm:presLayoutVars>
      </dgm:prSet>
      <dgm:spPr/>
      <dgm:t>
        <a:bodyPr/>
        <a:lstStyle/>
        <a:p>
          <a:endParaRPr lang="ru-RU"/>
        </a:p>
      </dgm:t>
    </dgm:pt>
    <dgm:pt modelId="{73929E95-A018-4308-890E-C220D5F769F5}" type="pres">
      <dgm:prSet presAssocID="{35B5ED64-AC5E-4001-AD56-DFA495486356}" presName="Name1" presStyleCnt="0"/>
      <dgm:spPr/>
      <dgm:t>
        <a:bodyPr/>
        <a:lstStyle/>
        <a:p>
          <a:endParaRPr lang="ru-RU"/>
        </a:p>
      </dgm:t>
    </dgm:pt>
    <dgm:pt modelId="{9C0AFB85-3EC5-444A-A837-31EE81398FCD}" type="pres">
      <dgm:prSet presAssocID="{35B5ED64-AC5E-4001-AD56-DFA495486356}" presName="cycle" presStyleCnt="0"/>
      <dgm:spPr/>
      <dgm:t>
        <a:bodyPr/>
        <a:lstStyle/>
        <a:p>
          <a:endParaRPr lang="ru-RU"/>
        </a:p>
      </dgm:t>
    </dgm:pt>
    <dgm:pt modelId="{53F8782F-C759-4982-8069-7456B103FFAF}" type="pres">
      <dgm:prSet presAssocID="{35B5ED64-AC5E-4001-AD56-DFA495486356}" presName="srcNode" presStyleLbl="node1" presStyleIdx="0" presStyleCnt="3"/>
      <dgm:spPr/>
      <dgm:t>
        <a:bodyPr/>
        <a:lstStyle/>
        <a:p>
          <a:endParaRPr lang="ru-RU"/>
        </a:p>
      </dgm:t>
    </dgm:pt>
    <dgm:pt modelId="{7310BEE5-52FD-4836-91C5-D6DA7AECC1BE}" type="pres">
      <dgm:prSet presAssocID="{35B5ED64-AC5E-4001-AD56-DFA495486356}" presName="conn" presStyleLbl="parChTrans1D2" presStyleIdx="0" presStyleCnt="1"/>
      <dgm:spPr/>
      <dgm:t>
        <a:bodyPr/>
        <a:lstStyle/>
        <a:p>
          <a:endParaRPr lang="ru-RU"/>
        </a:p>
      </dgm:t>
    </dgm:pt>
    <dgm:pt modelId="{3033146A-0819-4DD3-AB72-8EE5B2C18DFF}" type="pres">
      <dgm:prSet presAssocID="{35B5ED64-AC5E-4001-AD56-DFA495486356}" presName="extraNode" presStyleLbl="node1" presStyleIdx="0" presStyleCnt="3"/>
      <dgm:spPr/>
      <dgm:t>
        <a:bodyPr/>
        <a:lstStyle/>
        <a:p>
          <a:endParaRPr lang="ru-RU"/>
        </a:p>
      </dgm:t>
    </dgm:pt>
    <dgm:pt modelId="{41A4644F-8C5F-4329-895F-AF4298721134}" type="pres">
      <dgm:prSet presAssocID="{35B5ED64-AC5E-4001-AD56-DFA495486356}" presName="dstNode" presStyleLbl="node1" presStyleIdx="0" presStyleCnt="3"/>
      <dgm:spPr/>
      <dgm:t>
        <a:bodyPr/>
        <a:lstStyle/>
        <a:p>
          <a:endParaRPr lang="ru-RU"/>
        </a:p>
      </dgm:t>
    </dgm:pt>
    <dgm:pt modelId="{3B63210F-5B36-420D-BA48-5C5B04C9AF41}" type="pres">
      <dgm:prSet presAssocID="{AA0792DE-9EF3-455D-8EEF-F80479023493}" presName="text_1" presStyleLbl="node1" presStyleIdx="0" presStyleCnt="3">
        <dgm:presLayoutVars>
          <dgm:bulletEnabled val="1"/>
        </dgm:presLayoutVars>
      </dgm:prSet>
      <dgm:spPr/>
      <dgm:t>
        <a:bodyPr/>
        <a:lstStyle/>
        <a:p>
          <a:endParaRPr lang="ru-RU"/>
        </a:p>
      </dgm:t>
    </dgm:pt>
    <dgm:pt modelId="{7228101A-3D05-42D3-B08D-024CA78690F0}" type="pres">
      <dgm:prSet presAssocID="{AA0792DE-9EF3-455D-8EEF-F80479023493}" presName="accent_1" presStyleCnt="0"/>
      <dgm:spPr/>
      <dgm:t>
        <a:bodyPr/>
        <a:lstStyle/>
        <a:p>
          <a:endParaRPr lang="ru-RU"/>
        </a:p>
      </dgm:t>
    </dgm:pt>
    <dgm:pt modelId="{934679F0-F497-401B-B3E6-3677D23EFE49}" type="pres">
      <dgm:prSet presAssocID="{AA0792DE-9EF3-455D-8EEF-F80479023493}" presName="accentRepeatNode" presStyleLbl="solidFgAcc1" presStyleIdx="0" presStyleCnt="3"/>
      <dgm:spPr/>
      <dgm:t>
        <a:bodyPr/>
        <a:lstStyle/>
        <a:p>
          <a:endParaRPr lang="ru-RU"/>
        </a:p>
      </dgm:t>
    </dgm:pt>
    <dgm:pt modelId="{E148B3E8-3157-458C-BCEE-6668FA8DBA9E}" type="pres">
      <dgm:prSet presAssocID="{B8D1CCC7-F67C-40BF-840E-38E74B8B3786}" presName="text_2" presStyleLbl="node1" presStyleIdx="1" presStyleCnt="3">
        <dgm:presLayoutVars>
          <dgm:bulletEnabled val="1"/>
        </dgm:presLayoutVars>
      </dgm:prSet>
      <dgm:spPr/>
      <dgm:t>
        <a:bodyPr/>
        <a:lstStyle/>
        <a:p>
          <a:endParaRPr lang="ru-RU"/>
        </a:p>
      </dgm:t>
    </dgm:pt>
    <dgm:pt modelId="{CE512BF1-5F64-4345-ABB6-C04A4E1B3C77}" type="pres">
      <dgm:prSet presAssocID="{B8D1CCC7-F67C-40BF-840E-38E74B8B3786}" presName="accent_2" presStyleCnt="0"/>
      <dgm:spPr/>
      <dgm:t>
        <a:bodyPr/>
        <a:lstStyle/>
        <a:p>
          <a:endParaRPr lang="ru-RU"/>
        </a:p>
      </dgm:t>
    </dgm:pt>
    <dgm:pt modelId="{C18773E7-21D7-4080-80F1-8C1068312021}" type="pres">
      <dgm:prSet presAssocID="{B8D1CCC7-F67C-40BF-840E-38E74B8B3786}" presName="accentRepeatNode" presStyleLbl="solidFgAcc1" presStyleIdx="1" presStyleCnt="3"/>
      <dgm:spPr/>
      <dgm:t>
        <a:bodyPr/>
        <a:lstStyle/>
        <a:p>
          <a:endParaRPr lang="ru-RU"/>
        </a:p>
      </dgm:t>
    </dgm:pt>
    <dgm:pt modelId="{9FFCF080-0A70-4A9E-88A6-27E07D675F1C}" type="pres">
      <dgm:prSet presAssocID="{2D8E9261-8018-4DA5-A864-8BC2C40482EE}" presName="text_3" presStyleLbl="node1" presStyleIdx="2" presStyleCnt="3">
        <dgm:presLayoutVars>
          <dgm:bulletEnabled val="1"/>
        </dgm:presLayoutVars>
      </dgm:prSet>
      <dgm:spPr/>
      <dgm:t>
        <a:bodyPr/>
        <a:lstStyle/>
        <a:p>
          <a:endParaRPr lang="ru-RU"/>
        </a:p>
      </dgm:t>
    </dgm:pt>
    <dgm:pt modelId="{0B571671-5051-4730-9078-DC4BFB608AB2}" type="pres">
      <dgm:prSet presAssocID="{2D8E9261-8018-4DA5-A864-8BC2C40482EE}" presName="accent_3" presStyleCnt="0"/>
      <dgm:spPr/>
      <dgm:t>
        <a:bodyPr/>
        <a:lstStyle/>
        <a:p>
          <a:endParaRPr lang="ru-RU"/>
        </a:p>
      </dgm:t>
    </dgm:pt>
    <dgm:pt modelId="{1B9BA79D-5DAE-4C74-9A62-F41CCCA73A0C}" type="pres">
      <dgm:prSet presAssocID="{2D8E9261-8018-4DA5-A864-8BC2C40482EE}" presName="accentRepeatNode" presStyleLbl="solidFgAcc1" presStyleIdx="2" presStyleCnt="3"/>
      <dgm:spPr/>
      <dgm:t>
        <a:bodyPr/>
        <a:lstStyle/>
        <a:p>
          <a:endParaRPr lang="ru-RU"/>
        </a:p>
      </dgm:t>
    </dgm:pt>
  </dgm:ptLst>
  <dgm:cxnLst>
    <dgm:cxn modelId="{A4A7B745-5917-4FA7-B792-20FD2ED66AF2}" srcId="{35B5ED64-AC5E-4001-AD56-DFA495486356}" destId="{2D8E9261-8018-4DA5-A864-8BC2C40482EE}" srcOrd="2" destOrd="0" parTransId="{ADBDBE30-555D-43A6-B1DB-751138B2E237}" sibTransId="{6CADA2BC-3D74-4288-9980-A42546A9FBE3}"/>
    <dgm:cxn modelId="{91B86B81-74E5-4A7E-89B7-1AE107980C23}" type="presOf" srcId="{2D8E9261-8018-4DA5-A864-8BC2C40482EE}" destId="{9FFCF080-0A70-4A9E-88A6-27E07D675F1C}" srcOrd="0" destOrd="0" presId="urn:microsoft.com/office/officeart/2008/layout/VerticalCurvedList"/>
    <dgm:cxn modelId="{C7DE97F0-5F53-4D40-9BBF-B8995E1483E6}" srcId="{35B5ED64-AC5E-4001-AD56-DFA495486356}" destId="{B8D1CCC7-F67C-40BF-840E-38E74B8B3786}" srcOrd="1" destOrd="0" parTransId="{B1A224A9-FF17-4BF1-8C58-E2FEE3A9AC59}" sibTransId="{C16953BB-1CC8-48FB-A636-6D2C97CCAB52}"/>
    <dgm:cxn modelId="{893955ED-E3E3-40E8-8899-784AF589AE95}" type="presOf" srcId="{D52FC99B-5387-4F7C-99D4-41077DEF2F20}" destId="{7310BEE5-52FD-4836-91C5-D6DA7AECC1BE}" srcOrd="0" destOrd="0" presId="urn:microsoft.com/office/officeart/2008/layout/VerticalCurvedList"/>
    <dgm:cxn modelId="{888B526F-DF3F-4B0E-98B4-C5151F41A542}" type="presOf" srcId="{35B5ED64-AC5E-4001-AD56-DFA495486356}" destId="{5410F419-6695-4333-9FED-6A3C525BC7D7}" srcOrd="0" destOrd="0" presId="urn:microsoft.com/office/officeart/2008/layout/VerticalCurvedList"/>
    <dgm:cxn modelId="{7C430973-EF0E-42BC-AE75-C1AC81AA7AFA}" srcId="{35B5ED64-AC5E-4001-AD56-DFA495486356}" destId="{AA0792DE-9EF3-455D-8EEF-F80479023493}" srcOrd="0" destOrd="0" parTransId="{C9487F6E-FDC9-4CA2-8CDA-A841CC22375D}" sibTransId="{D52FC99B-5387-4F7C-99D4-41077DEF2F20}"/>
    <dgm:cxn modelId="{95ECA2AC-72A8-40C9-9826-6B78323FD229}" type="presOf" srcId="{AA0792DE-9EF3-455D-8EEF-F80479023493}" destId="{3B63210F-5B36-420D-BA48-5C5B04C9AF41}" srcOrd="0" destOrd="0" presId="urn:microsoft.com/office/officeart/2008/layout/VerticalCurvedList"/>
    <dgm:cxn modelId="{C0F43135-9679-4D47-A1EE-0FAC22019F76}" type="presOf" srcId="{B8D1CCC7-F67C-40BF-840E-38E74B8B3786}" destId="{E148B3E8-3157-458C-BCEE-6668FA8DBA9E}" srcOrd="0" destOrd="0" presId="urn:microsoft.com/office/officeart/2008/layout/VerticalCurvedList"/>
    <dgm:cxn modelId="{C90F27BA-DE02-4909-92CF-4E871031DB10}" type="presParOf" srcId="{5410F419-6695-4333-9FED-6A3C525BC7D7}" destId="{73929E95-A018-4308-890E-C220D5F769F5}" srcOrd="0" destOrd="0" presId="urn:microsoft.com/office/officeart/2008/layout/VerticalCurvedList"/>
    <dgm:cxn modelId="{3C7C9075-4CD3-4AC2-A52F-581677DED5E1}" type="presParOf" srcId="{73929E95-A018-4308-890E-C220D5F769F5}" destId="{9C0AFB85-3EC5-444A-A837-31EE81398FCD}" srcOrd="0" destOrd="0" presId="urn:microsoft.com/office/officeart/2008/layout/VerticalCurvedList"/>
    <dgm:cxn modelId="{0FED402D-59FB-4069-B726-66392B1E7B72}" type="presParOf" srcId="{9C0AFB85-3EC5-444A-A837-31EE81398FCD}" destId="{53F8782F-C759-4982-8069-7456B103FFAF}" srcOrd="0" destOrd="0" presId="urn:microsoft.com/office/officeart/2008/layout/VerticalCurvedList"/>
    <dgm:cxn modelId="{5EAD904B-A818-43BE-9AF8-E1D551DE67F9}" type="presParOf" srcId="{9C0AFB85-3EC5-444A-A837-31EE81398FCD}" destId="{7310BEE5-52FD-4836-91C5-D6DA7AECC1BE}" srcOrd="1" destOrd="0" presId="urn:microsoft.com/office/officeart/2008/layout/VerticalCurvedList"/>
    <dgm:cxn modelId="{59283761-6EE7-47E4-82B7-A3AF91E72786}" type="presParOf" srcId="{9C0AFB85-3EC5-444A-A837-31EE81398FCD}" destId="{3033146A-0819-4DD3-AB72-8EE5B2C18DFF}" srcOrd="2" destOrd="0" presId="urn:microsoft.com/office/officeart/2008/layout/VerticalCurvedList"/>
    <dgm:cxn modelId="{11FCC188-F47E-4EBF-9D7F-A89884A86ACE}" type="presParOf" srcId="{9C0AFB85-3EC5-444A-A837-31EE81398FCD}" destId="{41A4644F-8C5F-4329-895F-AF4298721134}" srcOrd="3" destOrd="0" presId="urn:microsoft.com/office/officeart/2008/layout/VerticalCurvedList"/>
    <dgm:cxn modelId="{BF2EB5FF-D3CF-40EF-829B-A21E1C4B57B0}" type="presParOf" srcId="{73929E95-A018-4308-890E-C220D5F769F5}" destId="{3B63210F-5B36-420D-BA48-5C5B04C9AF41}" srcOrd="1" destOrd="0" presId="urn:microsoft.com/office/officeart/2008/layout/VerticalCurvedList"/>
    <dgm:cxn modelId="{98F1DB53-C3F7-4E9A-9E78-71FC9DF98EC0}" type="presParOf" srcId="{73929E95-A018-4308-890E-C220D5F769F5}" destId="{7228101A-3D05-42D3-B08D-024CA78690F0}" srcOrd="2" destOrd="0" presId="urn:microsoft.com/office/officeart/2008/layout/VerticalCurvedList"/>
    <dgm:cxn modelId="{4CA05CAE-A7EC-41A5-8370-BE89611612E6}" type="presParOf" srcId="{7228101A-3D05-42D3-B08D-024CA78690F0}" destId="{934679F0-F497-401B-B3E6-3677D23EFE49}" srcOrd="0" destOrd="0" presId="urn:microsoft.com/office/officeart/2008/layout/VerticalCurvedList"/>
    <dgm:cxn modelId="{2E958648-FA48-4618-92CE-A65B23DF16DB}" type="presParOf" srcId="{73929E95-A018-4308-890E-C220D5F769F5}" destId="{E148B3E8-3157-458C-BCEE-6668FA8DBA9E}" srcOrd="3" destOrd="0" presId="urn:microsoft.com/office/officeart/2008/layout/VerticalCurvedList"/>
    <dgm:cxn modelId="{BC05CEF5-81F4-43DE-8E10-B584E2D78B39}" type="presParOf" srcId="{73929E95-A018-4308-890E-C220D5F769F5}" destId="{CE512BF1-5F64-4345-ABB6-C04A4E1B3C77}" srcOrd="4" destOrd="0" presId="urn:microsoft.com/office/officeart/2008/layout/VerticalCurvedList"/>
    <dgm:cxn modelId="{7582A202-8367-44F2-9003-64213756FB0E}" type="presParOf" srcId="{CE512BF1-5F64-4345-ABB6-C04A4E1B3C77}" destId="{C18773E7-21D7-4080-80F1-8C1068312021}" srcOrd="0" destOrd="0" presId="urn:microsoft.com/office/officeart/2008/layout/VerticalCurvedList"/>
    <dgm:cxn modelId="{4E77298E-5506-43C5-B47E-46A92012D9A1}" type="presParOf" srcId="{73929E95-A018-4308-890E-C220D5F769F5}" destId="{9FFCF080-0A70-4A9E-88A6-27E07D675F1C}" srcOrd="5" destOrd="0" presId="urn:microsoft.com/office/officeart/2008/layout/VerticalCurvedList"/>
    <dgm:cxn modelId="{09C4DEF4-1BC6-44BC-A3C4-AB21BA205728}" type="presParOf" srcId="{73929E95-A018-4308-890E-C220D5F769F5}" destId="{0B571671-5051-4730-9078-DC4BFB608AB2}" srcOrd="6" destOrd="0" presId="urn:microsoft.com/office/officeart/2008/layout/VerticalCurvedList"/>
    <dgm:cxn modelId="{CBD540EC-B7A5-4217-AA80-FAE4E9365E49}" type="presParOf" srcId="{0B571671-5051-4730-9078-DC4BFB608AB2}" destId="{1B9BA79D-5DAE-4C74-9A62-F41CCCA73A0C}" srcOrd="0" destOrd="0" presId="urn:microsoft.com/office/officeart/2008/layout/VerticalCurv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8E377D63-5F66-4E2B-A488-C557456A9EFC}" type="doc">
      <dgm:prSet loTypeId="urn:microsoft.com/office/officeart/2005/8/layout/chevron2" loCatId="list" qsTypeId="urn:microsoft.com/office/officeart/2005/8/quickstyle/simple1" qsCatId="simple" csTypeId="urn:microsoft.com/office/officeart/2005/8/colors/colorful3" csCatId="colorful" phldr="1"/>
      <dgm:spPr/>
      <dgm:t>
        <a:bodyPr/>
        <a:lstStyle/>
        <a:p>
          <a:endParaRPr lang="ru-RU"/>
        </a:p>
      </dgm:t>
    </dgm:pt>
    <dgm:pt modelId="{4451EFF0-4CEE-41C0-9F47-6D5F3E18A816}">
      <dgm:prSet phldrT="[Текст]"/>
      <dgm:spPr/>
      <dgm:t>
        <a:bodyPr/>
        <a:lstStyle/>
        <a:p>
          <a:r>
            <a:rPr lang="ru-RU" dirty="0" smtClean="0"/>
            <a:t>1</a:t>
          </a:r>
          <a:endParaRPr lang="ru-RU" dirty="0"/>
        </a:p>
      </dgm:t>
    </dgm:pt>
    <dgm:pt modelId="{08A9AF98-555C-433D-9E82-51A70952DBF8}" type="parTrans" cxnId="{848CAACA-23AF-4BE2-8688-529344E1408D}">
      <dgm:prSet/>
      <dgm:spPr/>
      <dgm:t>
        <a:bodyPr/>
        <a:lstStyle/>
        <a:p>
          <a:endParaRPr lang="ru-RU"/>
        </a:p>
      </dgm:t>
    </dgm:pt>
    <dgm:pt modelId="{EC80304A-4639-459D-A5A4-93AB89B40CF4}" type="sibTrans" cxnId="{848CAACA-23AF-4BE2-8688-529344E1408D}">
      <dgm:prSet/>
      <dgm:spPr/>
      <dgm:t>
        <a:bodyPr/>
        <a:lstStyle/>
        <a:p>
          <a:endParaRPr lang="ru-RU"/>
        </a:p>
      </dgm:t>
    </dgm:pt>
    <dgm:pt modelId="{EEA58CC0-1FDB-4DCB-9FBB-6B618798204E}">
      <dgm:prSet phldrT="[Текст]"/>
      <dgm:spPr/>
      <dgm:t>
        <a:bodyPr/>
        <a:lstStyle/>
        <a:p>
          <a:r>
            <a:rPr lang="ru-RU" dirty="0" smtClean="0"/>
            <a:t>2</a:t>
          </a:r>
          <a:endParaRPr lang="ru-RU" dirty="0"/>
        </a:p>
      </dgm:t>
    </dgm:pt>
    <dgm:pt modelId="{381E5D4C-3C6F-46DB-858A-2C3CCCCBEA92}" type="parTrans" cxnId="{B9DAD81A-07DB-4CDB-8EB8-D1B14AC9A871}">
      <dgm:prSet/>
      <dgm:spPr/>
      <dgm:t>
        <a:bodyPr/>
        <a:lstStyle/>
        <a:p>
          <a:endParaRPr lang="ru-RU"/>
        </a:p>
      </dgm:t>
    </dgm:pt>
    <dgm:pt modelId="{50AB1750-FC9D-4518-8ED0-D02BD0259D8D}" type="sibTrans" cxnId="{B9DAD81A-07DB-4CDB-8EB8-D1B14AC9A871}">
      <dgm:prSet/>
      <dgm:spPr/>
      <dgm:t>
        <a:bodyPr/>
        <a:lstStyle/>
        <a:p>
          <a:endParaRPr lang="ru-RU"/>
        </a:p>
      </dgm:t>
    </dgm:pt>
    <dgm:pt modelId="{064BC719-C3C1-40A7-A78B-1BA022E30FCD}">
      <dgm:prSet phldrT="[Текст]"/>
      <dgm:spPr/>
      <dgm:t>
        <a:bodyPr/>
        <a:lstStyle/>
        <a:p>
          <a:r>
            <a:rPr lang="ru-RU" dirty="0" smtClean="0"/>
            <a:t>3</a:t>
          </a:r>
          <a:endParaRPr lang="ru-RU" dirty="0"/>
        </a:p>
      </dgm:t>
    </dgm:pt>
    <dgm:pt modelId="{5C035C2F-66A0-4669-B869-E438F4371ED3}" type="parTrans" cxnId="{9D64B70E-3088-4629-B413-EA4468B4D7A8}">
      <dgm:prSet/>
      <dgm:spPr/>
      <dgm:t>
        <a:bodyPr/>
        <a:lstStyle/>
        <a:p>
          <a:endParaRPr lang="ru-RU"/>
        </a:p>
      </dgm:t>
    </dgm:pt>
    <dgm:pt modelId="{1E84E162-A9B9-42DB-AD84-A86DBDFD8876}" type="sibTrans" cxnId="{9D64B70E-3088-4629-B413-EA4468B4D7A8}">
      <dgm:prSet/>
      <dgm:spPr/>
      <dgm:t>
        <a:bodyPr/>
        <a:lstStyle/>
        <a:p>
          <a:endParaRPr lang="ru-RU"/>
        </a:p>
      </dgm:t>
    </dgm:pt>
    <dgm:pt modelId="{CC4BD76B-872D-4282-8E5E-43EBCBD73CB9}">
      <dgm:prSet phldrT="[Текст]" custT="1"/>
      <dgm:spPr/>
      <dgm:t>
        <a:bodyPr/>
        <a:lstStyle/>
        <a:p>
          <a:r>
            <a:rPr lang="ru-RU" sz="3600" smtClean="0">
              <a:latin typeface="Arial Narrow" panose="020B0606020202030204" pitchFamily="34" charset="0"/>
            </a:rPr>
            <a:t>Способствовать планированию карьеры молодых специалистов, мотивации к повышению квалификационного уровня</a:t>
          </a:r>
          <a:endParaRPr lang="ru-RU" sz="3600" dirty="0">
            <a:latin typeface="Arial Narrow" panose="020B0606020202030204" pitchFamily="34" charset="0"/>
          </a:endParaRPr>
        </a:p>
      </dgm:t>
    </dgm:pt>
    <dgm:pt modelId="{9885EEE2-D6AE-4A56-82B2-998AFFB4E997}" type="parTrans" cxnId="{CD77C243-EA11-43DA-931A-AC859339DFD3}">
      <dgm:prSet/>
      <dgm:spPr/>
      <dgm:t>
        <a:bodyPr/>
        <a:lstStyle/>
        <a:p>
          <a:endParaRPr lang="ru-RU"/>
        </a:p>
      </dgm:t>
    </dgm:pt>
    <dgm:pt modelId="{6AB9AAA0-B052-4FDB-BC66-C5C707E733E6}" type="sibTrans" cxnId="{CD77C243-EA11-43DA-931A-AC859339DFD3}">
      <dgm:prSet/>
      <dgm:spPr/>
      <dgm:t>
        <a:bodyPr/>
        <a:lstStyle/>
        <a:p>
          <a:endParaRPr lang="ru-RU"/>
        </a:p>
      </dgm:t>
    </dgm:pt>
    <dgm:pt modelId="{541B617E-26AE-408F-BEA7-0B16694AFF3C}">
      <dgm:prSet phldrT="[Текст]" custT="1"/>
      <dgm:spPr/>
      <dgm:t>
        <a:bodyPr/>
        <a:lstStyle/>
        <a:p>
          <a:r>
            <a:rPr lang="ru-RU" sz="3600" dirty="0" smtClean="0">
              <a:latin typeface="Arial Narrow" panose="020B0606020202030204" pitchFamily="34" charset="0"/>
            </a:rPr>
            <a:t>Обеспечить теоретическую, психологическую, методическую поддержку молодых педагогов</a:t>
          </a:r>
          <a:endParaRPr lang="ru-RU" sz="3600" dirty="0">
            <a:latin typeface="Arial Narrow" panose="020B0606020202030204" pitchFamily="34" charset="0"/>
          </a:endParaRPr>
        </a:p>
      </dgm:t>
    </dgm:pt>
    <dgm:pt modelId="{CA1B7D30-2C6E-428C-9DB5-E3C791A79FBC}" type="sibTrans" cxnId="{4F965A69-8A7F-47BB-A69A-0C88C8BAC1D5}">
      <dgm:prSet/>
      <dgm:spPr/>
      <dgm:t>
        <a:bodyPr/>
        <a:lstStyle/>
        <a:p>
          <a:endParaRPr lang="ru-RU"/>
        </a:p>
      </dgm:t>
    </dgm:pt>
    <dgm:pt modelId="{16AF9315-F943-4A33-9F8C-12EAECA02E47}" type="parTrans" cxnId="{4F965A69-8A7F-47BB-A69A-0C88C8BAC1D5}">
      <dgm:prSet/>
      <dgm:spPr/>
      <dgm:t>
        <a:bodyPr/>
        <a:lstStyle/>
        <a:p>
          <a:endParaRPr lang="ru-RU"/>
        </a:p>
      </dgm:t>
    </dgm:pt>
    <dgm:pt modelId="{5E0447BE-C747-47CC-9381-35719B6CFCEA}">
      <dgm:prSet custT="1"/>
      <dgm:spPr/>
      <dgm:t>
        <a:bodyPr/>
        <a:lstStyle/>
        <a:p>
          <a:r>
            <a:rPr lang="ru-RU" sz="3600" smtClean="0">
              <a:latin typeface="Arial Narrow" panose="020B0606020202030204" pitchFamily="34" charset="0"/>
            </a:rPr>
            <a:t>Стимулировать повышение теоретического и практического уровня педагогов, овладение современными педагогическими технологиями</a:t>
          </a:r>
          <a:endParaRPr lang="ru-RU" sz="3600" dirty="0">
            <a:latin typeface="Arial Narrow" panose="020B0606020202030204" pitchFamily="34" charset="0"/>
          </a:endParaRPr>
        </a:p>
      </dgm:t>
    </dgm:pt>
    <dgm:pt modelId="{61A5EE55-34E5-4F61-8624-2B337C71C5B0}" type="parTrans" cxnId="{FD5A1813-427C-49A8-A70F-3674DB3AA52E}">
      <dgm:prSet/>
      <dgm:spPr/>
      <dgm:t>
        <a:bodyPr/>
        <a:lstStyle/>
        <a:p>
          <a:endParaRPr lang="ru-RU"/>
        </a:p>
      </dgm:t>
    </dgm:pt>
    <dgm:pt modelId="{8821F14F-7868-465D-8D30-BC4153CD87F9}" type="sibTrans" cxnId="{FD5A1813-427C-49A8-A70F-3674DB3AA52E}">
      <dgm:prSet/>
      <dgm:spPr/>
      <dgm:t>
        <a:bodyPr/>
        <a:lstStyle/>
        <a:p>
          <a:endParaRPr lang="ru-RU"/>
        </a:p>
      </dgm:t>
    </dgm:pt>
    <dgm:pt modelId="{2AAE6E22-74BA-4DD3-BBF9-3B80EEB92EFE}">
      <dgm:prSet phldrT="[Текст]"/>
      <dgm:spPr/>
      <dgm:t>
        <a:bodyPr/>
        <a:lstStyle/>
        <a:p>
          <a:r>
            <a:rPr lang="ru-RU" dirty="0" smtClean="0"/>
            <a:t>4</a:t>
          </a:r>
          <a:endParaRPr lang="ru-RU" dirty="0"/>
        </a:p>
      </dgm:t>
    </dgm:pt>
    <dgm:pt modelId="{17011D87-4DDD-409D-8B38-25EBF0C15BC5}" type="parTrans" cxnId="{8659E303-1458-4D5E-98C4-77D77AF4448A}">
      <dgm:prSet/>
      <dgm:spPr/>
      <dgm:t>
        <a:bodyPr/>
        <a:lstStyle/>
        <a:p>
          <a:endParaRPr lang="ru-RU"/>
        </a:p>
      </dgm:t>
    </dgm:pt>
    <dgm:pt modelId="{822648A9-7A21-4614-B8C4-12E6AC1A64B3}" type="sibTrans" cxnId="{8659E303-1458-4D5E-98C4-77D77AF4448A}">
      <dgm:prSet/>
      <dgm:spPr/>
      <dgm:t>
        <a:bodyPr/>
        <a:lstStyle/>
        <a:p>
          <a:endParaRPr lang="ru-RU"/>
        </a:p>
      </dgm:t>
    </dgm:pt>
    <dgm:pt modelId="{F5479CE9-0651-41A0-92C1-EE33A97573D6}">
      <dgm:prSet custT="1"/>
      <dgm:spPr/>
      <dgm:t>
        <a:bodyPr/>
        <a:lstStyle/>
        <a:p>
          <a:r>
            <a:rPr lang="ru-RU" sz="3600" smtClean="0">
              <a:latin typeface="Arial Narrow" panose="020B0606020202030204" pitchFamily="34" charset="0"/>
            </a:rPr>
            <a:t>Отслеживать динамику развития профессиональной деятельности каждого педагога</a:t>
          </a:r>
          <a:endParaRPr lang="ru-RU" sz="3600" dirty="0">
            <a:latin typeface="Arial Narrow" panose="020B0606020202030204" pitchFamily="34" charset="0"/>
          </a:endParaRPr>
        </a:p>
      </dgm:t>
    </dgm:pt>
    <dgm:pt modelId="{195C652F-E129-4B11-9376-F76E9A58F6A9}" type="parTrans" cxnId="{CEF81A34-C511-421B-83F9-A7D988E1BADA}">
      <dgm:prSet/>
      <dgm:spPr/>
      <dgm:t>
        <a:bodyPr/>
        <a:lstStyle/>
        <a:p>
          <a:endParaRPr lang="ru-RU"/>
        </a:p>
      </dgm:t>
    </dgm:pt>
    <dgm:pt modelId="{4512824D-DDA4-4379-A58A-745A7293CB25}" type="sibTrans" cxnId="{CEF81A34-C511-421B-83F9-A7D988E1BADA}">
      <dgm:prSet/>
      <dgm:spPr/>
      <dgm:t>
        <a:bodyPr/>
        <a:lstStyle/>
        <a:p>
          <a:endParaRPr lang="ru-RU"/>
        </a:p>
      </dgm:t>
    </dgm:pt>
    <dgm:pt modelId="{C995D58E-052A-4FE4-84FD-294C69E4C33F}" type="pres">
      <dgm:prSet presAssocID="{8E377D63-5F66-4E2B-A488-C557456A9EFC}" presName="linearFlow" presStyleCnt="0">
        <dgm:presLayoutVars>
          <dgm:dir/>
          <dgm:animLvl val="lvl"/>
          <dgm:resizeHandles val="exact"/>
        </dgm:presLayoutVars>
      </dgm:prSet>
      <dgm:spPr/>
      <dgm:t>
        <a:bodyPr/>
        <a:lstStyle/>
        <a:p>
          <a:endParaRPr lang="ru-RU"/>
        </a:p>
      </dgm:t>
    </dgm:pt>
    <dgm:pt modelId="{6C6179F3-55F3-49D9-9343-3A3418174295}" type="pres">
      <dgm:prSet presAssocID="{4451EFF0-4CEE-41C0-9F47-6D5F3E18A816}" presName="composite" presStyleCnt="0"/>
      <dgm:spPr/>
      <dgm:t>
        <a:bodyPr/>
        <a:lstStyle/>
        <a:p>
          <a:endParaRPr lang="ru-RU"/>
        </a:p>
      </dgm:t>
    </dgm:pt>
    <dgm:pt modelId="{DB2E2E8B-EAB4-4E3F-AD30-331E5AE0B077}" type="pres">
      <dgm:prSet presAssocID="{4451EFF0-4CEE-41C0-9F47-6D5F3E18A816}" presName="parentText" presStyleLbl="alignNode1" presStyleIdx="0" presStyleCnt="4">
        <dgm:presLayoutVars>
          <dgm:chMax val="1"/>
          <dgm:bulletEnabled val="1"/>
        </dgm:presLayoutVars>
      </dgm:prSet>
      <dgm:spPr/>
      <dgm:t>
        <a:bodyPr/>
        <a:lstStyle/>
        <a:p>
          <a:endParaRPr lang="ru-RU"/>
        </a:p>
      </dgm:t>
    </dgm:pt>
    <dgm:pt modelId="{A6F3FEF0-592D-45C0-BD3E-9853D3FAEDB4}" type="pres">
      <dgm:prSet presAssocID="{4451EFF0-4CEE-41C0-9F47-6D5F3E18A816}" presName="descendantText" presStyleLbl="alignAcc1" presStyleIdx="0" presStyleCnt="4">
        <dgm:presLayoutVars>
          <dgm:bulletEnabled val="1"/>
        </dgm:presLayoutVars>
      </dgm:prSet>
      <dgm:spPr/>
      <dgm:t>
        <a:bodyPr/>
        <a:lstStyle/>
        <a:p>
          <a:endParaRPr lang="ru-RU"/>
        </a:p>
      </dgm:t>
    </dgm:pt>
    <dgm:pt modelId="{60CAC58C-C0A5-4AB7-B609-9ECEACDB75C1}" type="pres">
      <dgm:prSet presAssocID="{EC80304A-4639-459D-A5A4-93AB89B40CF4}" presName="sp" presStyleCnt="0"/>
      <dgm:spPr/>
      <dgm:t>
        <a:bodyPr/>
        <a:lstStyle/>
        <a:p>
          <a:endParaRPr lang="ru-RU"/>
        </a:p>
      </dgm:t>
    </dgm:pt>
    <dgm:pt modelId="{36A45F1C-F75B-4797-98AC-74F92263F240}" type="pres">
      <dgm:prSet presAssocID="{EEA58CC0-1FDB-4DCB-9FBB-6B618798204E}" presName="composite" presStyleCnt="0"/>
      <dgm:spPr/>
      <dgm:t>
        <a:bodyPr/>
        <a:lstStyle/>
        <a:p>
          <a:endParaRPr lang="ru-RU"/>
        </a:p>
      </dgm:t>
    </dgm:pt>
    <dgm:pt modelId="{8C487905-00F8-4666-8078-E63E8274D4CE}" type="pres">
      <dgm:prSet presAssocID="{EEA58CC0-1FDB-4DCB-9FBB-6B618798204E}" presName="parentText" presStyleLbl="alignNode1" presStyleIdx="1" presStyleCnt="4">
        <dgm:presLayoutVars>
          <dgm:chMax val="1"/>
          <dgm:bulletEnabled val="1"/>
        </dgm:presLayoutVars>
      </dgm:prSet>
      <dgm:spPr/>
      <dgm:t>
        <a:bodyPr/>
        <a:lstStyle/>
        <a:p>
          <a:endParaRPr lang="ru-RU"/>
        </a:p>
      </dgm:t>
    </dgm:pt>
    <dgm:pt modelId="{8984983F-594F-4A7E-82C1-B761CD52364F}" type="pres">
      <dgm:prSet presAssocID="{EEA58CC0-1FDB-4DCB-9FBB-6B618798204E}" presName="descendantText" presStyleLbl="alignAcc1" presStyleIdx="1" presStyleCnt="4" custLinFactNeighborX="983" custLinFactNeighborY="1339">
        <dgm:presLayoutVars>
          <dgm:bulletEnabled val="1"/>
        </dgm:presLayoutVars>
      </dgm:prSet>
      <dgm:spPr/>
      <dgm:t>
        <a:bodyPr/>
        <a:lstStyle/>
        <a:p>
          <a:endParaRPr lang="ru-RU"/>
        </a:p>
      </dgm:t>
    </dgm:pt>
    <dgm:pt modelId="{36EE61F9-72B9-4ACF-ACD8-204360DF9AA7}" type="pres">
      <dgm:prSet presAssocID="{50AB1750-FC9D-4518-8ED0-D02BD0259D8D}" presName="sp" presStyleCnt="0"/>
      <dgm:spPr/>
      <dgm:t>
        <a:bodyPr/>
        <a:lstStyle/>
        <a:p>
          <a:endParaRPr lang="ru-RU"/>
        </a:p>
      </dgm:t>
    </dgm:pt>
    <dgm:pt modelId="{DB32F775-C4F5-4320-94D1-C980E9BD716F}" type="pres">
      <dgm:prSet presAssocID="{064BC719-C3C1-40A7-A78B-1BA022E30FCD}" presName="composite" presStyleCnt="0"/>
      <dgm:spPr/>
      <dgm:t>
        <a:bodyPr/>
        <a:lstStyle/>
        <a:p>
          <a:endParaRPr lang="ru-RU"/>
        </a:p>
      </dgm:t>
    </dgm:pt>
    <dgm:pt modelId="{1E7FC101-62C8-4D6D-9468-6911896708D1}" type="pres">
      <dgm:prSet presAssocID="{064BC719-C3C1-40A7-A78B-1BA022E30FCD}" presName="parentText" presStyleLbl="alignNode1" presStyleIdx="2" presStyleCnt="4">
        <dgm:presLayoutVars>
          <dgm:chMax val="1"/>
          <dgm:bulletEnabled val="1"/>
        </dgm:presLayoutVars>
      </dgm:prSet>
      <dgm:spPr/>
      <dgm:t>
        <a:bodyPr/>
        <a:lstStyle/>
        <a:p>
          <a:endParaRPr lang="ru-RU"/>
        </a:p>
      </dgm:t>
    </dgm:pt>
    <dgm:pt modelId="{146C8EA1-7DB2-4D85-A2A4-2B4F6731376A}" type="pres">
      <dgm:prSet presAssocID="{064BC719-C3C1-40A7-A78B-1BA022E30FCD}" presName="descendantText" presStyleLbl="alignAcc1" presStyleIdx="2" presStyleCnt="4" custLinFactNeighborX="299" custLinFactNeighborY="-401">
        <dgm:presLayoutVars>
          <dgm:bulletEnabled val="1"/>
        </dgm:presLayoutVars>
      </dgm:prSet>
      <dgm:spPr/>
      <dgm:t>
        <a:bodyPr/>
        <a:lstStyle/>
        <a:p>
          <a:endParaRPr lang="ru-RU"/>
        </a:p>
      </dgm:t>
    </dgm:pt>
    <dgm:pt modelId="{DCCDD54D-C538-460F-B147-B7AE9D26DD0C}" type="pres">
      <dgm:prSet presAssocID="{1E84E162-A9B9-42DB-AD84-A86DBDFD8876}" presName="sp" presStyleCnt="0"/>
      <dgm:spPr/>
      <dgm:t>
        <a:bodyPr/>
        <a:lstStyle/>
        <a:p>
          <a:endParaRPr lang="ru-RU"/>
        </a:p>
      </dgm:t>
    </dgm:pt>
    <dgm:pt modelId="{63413A51-B5B8-4520-AD74-433A28760A23}" type="pres">
      <dgm:prSet presAssocID="{2AAE6E22-74BA-4DD3-BBF9-3B80EEB92EFE}" presName="composite" presStyleCnt="0"/>
      <dgm:spPr/>
      <dgm:t>
        <a:bodyPr/>
        <a:lstStyle/>
        <a:p>
          <a:endParaRPr lang="ru-RU"/>
        </a:p>
      </dgm:t>
    </dgm:pt>
    <dgm:pt modelId="{866A150A-291C-4CE3-81CC-2D5C7F3206EF}" type="pres">
      <dgm:prSet presAssocID="{2AAE6E22-74BA-4DD3-BBF9-3B80EEB92EFE}" presName="parentText" presStyleLbl="alignNode1" presStyleIdx="3" presStyleCnt="4">
        <dgm:presLayoutVars>
          <dgm:chMax val="1"/>
          <dgm:bulletEnabled val="1"/>
        </dgm:presLayoutVars>
      </dgm:prSet>
      <dgm:spPr/>
      <dgm:t>
        <a:bodyPr/>
        <a:lstStyle/>
        <a:p>
          <a:endParaRPr lang="ru-RU"/>
        </a:p>
      </dgm:t>
    </dgm:pt>
    <dgm:pt modelId="{BA5961C6-1FB1-49E3-817F-CB0BFB440110}" type="pres">
      <dgm:prSet presAssocID="{2AAE6E22-74BA-4DD3-BBF9-3B80EEB92EFE}" presName="descendantText" presStyleLbl="alignAcc1" presStyleIdx="3" presStyleCnt="4">
        <dgm:presLayoutVars>
          <dgm:bulletEnabled val="1"/>
        </dgm:presLayoutVars>
      </dgm:prSet>
      <dgm:spPr/>
      <dgm:t>
        <a:bodyPr/>
        <a:lstStyle/>
        <a:p>
          <a:endParaRPr lang="ru-RU"/>
        </a:p>
      </dgm:t>
    </dgm:pt>
  </dgm:ptLst>
  <dgm:cxnLst>
    <dgm:cxn modelId="{848CAACA-23AF-4BE2-8688-529344E1408D}" srcId="{8E377D63-5F66-4E2B-A488-C557456A9EFC}" destId="{4451EFF0-4CEE-41C0-9F47-6D5F3E18A816}" srcOrd="0" destOrd="0" parTransId="{08A9AF98-555C-433D-9E82-51A70952DBF8}" sibTransId="{EC80304A-4639-459D-A5A4-93AB89B40CF4}"/>
    <dgm:cxn modelId="{0F2CDF66-6F8B-4985-A7BD-E3064CE81653}" type="presOf" srcId="{2AAE6E22-74BA-4DD3-BBF9-3B80EEB92EFE}" destId="{866A150A-291C-4CE3-81CC-2D5C7F3206EF}" srcOrd="0" destOrd="0" presId="urn:microsoft.com/office/officeart/2005/8/layout/chevron2"/>
    <dgm:cxn modelId="{70B19CFF-381E-4A44-9E8E-B503A3300C47}" type="presOf" srcId="{064BC719-C3C1-40A7-A78B-1BA022E30FCD}" destId="{1E7FC101-62C8-4D6D-9468-6911896708D1}" srcOrd="0" destOrd="0" presId="urn:microsoft.com/office/officeart/2005/8/layout/chevron2"/>
    <dgm:cxn modelId="{8922DA50-F62C-4618-8DC8-9ED131EE0E52}" type="presOf" srcId="{541B617E-26AE-408F-BEA7-0B16694AFF3C}" destId="{A6F3FEF0-592D-45C0-BD3E-9853D3FAEDB4}" srcOrd="0" destOrd="0" presId="urn:microsoft.com/office/officeart/2005/8/layout/chevron2"/>
    <dgm:cxn modelId="{B9DAD81A-07DB-4CDB-8EB8-D1B14AC9A871}" srcId="{8E377D63-5F66-4E2B-A488-C557456A9EFC}" destId="{EEA58CC0-1FDB-4DCB-9FBB-6B618798204E}" srcOrd="1" destOrd="0" parTransId="{381E5D4C-3C6F-46DB-858A-2C3CCCCBEA92}" sibTransId="{50AB1750-FC9D-4518-8ED0-D02BD0259D8D}"/>
    <dgm:cxn modelId="{623DB796-340F-4AFE-90E0-216A09CEFD1C}" type="presOf" srcId="{F5479CE9-0651-41A0-92C1-EE33A97573D6}" destId="{BA5961C6-1FB1-49E3-817F-CB0BFB440110}" srcOrd="0" destOrd="0" presId="urn:microsoft.com/office/officeart/2005/8/layout/chevron2"/>
    <dgm:cxn modelId="{F93994E6-B551-4598-BAD4-F961486482AD}" type="presOf" srcId="{CC4BD76B-872D-4282-8E5E-43EBCBD73CB9}" destId="{146C8EA1-7DB2-4D85-A2A4-2B4F6731376A}" srcOrd="0" destOrd="0" presId="urn:microsoft.com/office/officeart/2005/8/layout/chevron2"/>
    <dgm:cxn modelId="{CD77C243-EA11-43DA-931A-AC859339DFD3}" srcId="{064BC719-C3C1-40A7-A78B-1BA022E30FCD}" destId="{CC4BD76B-872D-4282-8E5E-43EBCBD73CB9}" srcOrd="0" destOrd="0" parTransId="{9885EEE2-D6AE-4A56-82B2-998AFFB4E997}" sibTransId="{6AB9AAA0-B052-4FDB-BC66-C5C707E733E6}"/>
    <dgm:cxn modelId="{4F965A69-8A7F-47BB-A69A-0C88C8BAC1D5}" srcId="{4451EFF0-4CEE-41C0-9F47-6D5F3E18A816}" destId="{541B617E-26AE-408F-BEA7-0B16694AFF3C}" srcOrd="0" destOrd="0" parTransId="{16AF9315-F943-4A33-9F8C-12EAECA02E47}" sibTransId="{CA1B7D30-2C6E-428C-9DB5-E3C791A79FBC}"/>
    <dgm:cxn modelId="{FD5A1813-427C-49A8-A70F-3674DB3AA52E}" srcId="{EEA58CC0-1FDB-4DCB-9FBB-6B618798204E}" destId="{5E0447BE-C747-47CC-9381-35719B6CFCEA}" srcOrd="0" destOrd="0" parTransId="{61A5EE55-34E5-4F61-8624-2B337C71C5B0}" sibTransId="{8821F14F-7868-465D-8D30-BC4153CD87F9}"/>
    <dgm:cxn modelId="{7826B377-508D-4A67-B173-61B0F9339B3B}" type="presOf" srcId="{5E0447BE-C747-47CC-9381-35719B6CFCEA}" destId="{8984983F-594F-4A7E-82C1-B761CD52364F}" srcOrd="0" destOrd="0" presId="urn:microsoft.com/office/officeart/2005/8/layout/chevron2"/>
    <dgm:cxn modelId="{CEF81A34-C511-421B-83F9-A7D988E1BADA}" srcId="{2AAE6E22-74BA-4DD3-BBF9-3B80EEB92EFE}" destId="{F5479CE9-0651-41A0-92C1-EE33A97573D6}" srcOrd="0" destOrd="0" parTransId="{195C652F-E129-4B11-9376-F76E9A58F6A9}" sibTransId="{4512824D-DDA4-4379-A58A-745A7293CB25}"/>
    <dgm:cxn modelId="{2C7801FB-55AF-413E-96D7-EAF5A15651FB}" type="presOf" srcId="{4451EFF0-4CEE-41C0-9F47-6D5F3E18A816}" destId="{DB2E2E8B-EAB4-4E3F-AD30-331E5AE0B077}" srcOrd="0" destOrd="0" presId="urn:microsoft.com/office/officeart/2005/8/layout/chevron2"/>
    <dgm:cxn modelId="{B64FFAFE-44FC-4067-9465-E8DDD5E7A267}" type="presOf" srcId="{8E377D63-5F66-4E2B-A488-C557456A9EFC}" destId="{C995D58E-052A-4FE4-84FD-294C69E4C33F}" srcOrd="0" destOrd="0" presId="urn:microsoft.com/office/officeart/2005/8/layout/chevron2"/>
    <dgm:cxn modelId="{8659E303-1458-4D5E-98C4-77D77AF4448A}" srcId="{8E377D63-5F66-4E2B-A488-C557456A9EFC}" destId="{2AAE6E22-74BA-4DD3-BBF9-3B80EEB92EFE}" srcOrd="3" destOrd="0" parTransId="{17011D87-4DDD-409D-8B38-25EBF0C15BC5}" sibTransId="{822648A9-7A21-4614-B8C4-12E6AC1A64B3}"/>
    <dgm:cxn modelId="{9D64B70E-3088-4629-B413-EA4468B4D7A8}" srcId="{8E377D63-5F66-4E2B-A488-C557456A9EFC}" destId="{064BC719-C3C1-40A7-A78B-1BA022E30FCD}" srcOrd="2" destOrd="0" parTransId="{5C035C2F-66A0-4669-B869-E438F4371ED3}" sibTransId="{1E84E162-A9B9-42DB-AD84-A86DBDFD8876}"/>
    <dgm:cxn modelId="{E3EED0F4-4433-4897-AF63-2BB130FF4CDA}" type="presOf" srcId="{EEA58CC0-1FDB-4DCB-9FBB-6B618798204E}" destId="{8C487905-00F8-4666-8078-E63E8274D4CE}" srcOrd="0" destOrd="0" presId="urn:microsoft.com/office/officeart/2005/8/layout/chevron2"/>
    <dgm:cxn modelId="{C9D29FA3-52C8-4219-8BF2-1402A56BBDC8}" type="presParOf" srcId="{C995D58E-052A-4FE4-84FD-294C69E4C33F}" destId="{6C6179F3-55F3-49D9-9343-3A3418174295}" srcOrd="0" destOrd="0" presId="urn:microsoft.com/office/officeart/2005/8/layout/chevron2"/>
    <dgm:cxn modelId="{C068309A-B7E7-48CF-829F-FB32652927B3}" type="presParOf" srcId="{6C6179F3-55F3-49D9-9343-3A3418174295}" destId="{DB2E2E8B-EAB4-4E3F-AD30-331E5AE0B077}" srcOrd="0" destOrd="0" presId="urn:microsoft.com/office/officeart/2005/8/layout/chevron2"/>
    <dgm:cxn modelId="{6F953344-DEB9-4A3F-A5C2-A22C79C14103}" type="presParOf" srcId="{6C6179F3-55F3-49D9-9343-3A3418174295}" destId="{A6F3FEF0-592D-45C0-BD3E-9853D3FAEDB4}" srcOrd="1" destOrd="0" presId="urn:microsoft.com/office/officeart/2005/8/layout/chevron2"/>
    <dgm:cxn modelId="{57B17E79-D5DE-4ED9-8A5F-32B7E7456753}" type="presParOf" srcId="{C995D58E-052A-4FE4-84FD-294C69E4C33F}" destId="{60CAC58C-C0A5-4AB7-B609-9ECEACDB75C1}" srcOrd="1" destOrd="0" presId="urn:microsoft.com/office/officeart/2005/8/layout/chevron2"/>
    <dgm:cxn modelId="{893A1610-9537-4699-9531-FE182A5CFB69}" type="presParOf" srcId="{C995D58E-052A-4FE4-84FD-294C69E4C33F}" destId="{36A45F1C-F75B-4797-98AC-74F92263F240}" srcOrd="2" destOrd="0" presId="urn:microsoft.com/office/officeart/2005/8/layout/chevron2"/>
    <dgm:cxn modelId="{3D2A2920-7A53-443B-8973-AEFDBC4E3D7A}" type="presParOf" srcId="{36A45F1C-F75B-4797-98AC-74F92263F240}" destId="{8C487905-00F8-4666-8078-E63E8274D4CE}" srcOrd="0" destOrd="0" presId="urn:microsoft.com/office/officeart/2005/8/layout/chevron2"/>
    <dgm:cxn modelId="{D7D3E01F-C3C0-4590-9A9C-930B481B87BC}" type="presParOf" srcId="{36A45F1C-F75B-4797-98AC-74F92263F240}" destId="{8984983F-594F-4A7E-82C1-B761CD52364F}" srcOrd="1" destOrd="0" presId="urn:microsoft.com/office/officeart/2005/8/layout/chevron2"/>
    <dgm:cxn modelId="{ABDC6AD3-457C-4C23-B496-80A9611C01ED}" type="presParOf" srcId="{C995D58E-052A-4FE4-84FD-294C69E4C33F}" destId="{36EE61F9-72B9-4ACF-ACD8-204360DF9AA7}" srcOrd="3" destOrd="0" presId="urn:microsoft.com/office/officeart/2005/8/layout/chevron2"/>
    <dgm:cxn modelId="{38AD2427-9C9B-4B28-BF2D-02B5EA6BBB70}" type="presParOf" srcId="{C995D58E-052A-4FE4-84FD-294C69E4C33F}" destId="{DB32F775-C4F5-4320-94D1-C980E9BD716F}" srcOrd="4" destOrd="0" presId="urn:microsoft.com/office/officeart/2005/8/layout/chevron2"/>
    <dgm:cxn modelId="{FBA6D790-497F-4D7A-96AE-6A1CEF4A95C2}" type="presParOf" srcId="{DB32F775-C4F5-4320-94D1-C980E9BD716F}" destId="{1E7FC101-62C8-4D6D-9468-6911896708D1}" srcOrd="0" destOrd="0" presId="urn:microsoft.com/office/officeart/2005/8/layout/chevron2"/>
    <dgm:cxn modelId="{EE54AD9F-6641-4B8C-B6A1-FB3AB9A5F780}" type="presParOf" srcId="{DB32F775-C4F5-4320-94D1-C980E9BD716F}" destId="{146C8EA1-7DB2-4D85-A2A4-2B4F6731376A}" srcOrd="1" destOrd="0" presId="urn:microsoft.com/office/officeart/2005/8/layout/chevron2"/>
    <dgm:cxn modelId="{D396FFED-E0C8-4C6A-9269-34B38D261C2C}" type="presParOf" srcId="{C995D58E-052A-4FE4-84FD-294C69E4C33F}" destId="{DCCDD54D-C538-460F-B147-B7AE9D26DD0C}" srcOrd="5" destOrd="0" presId="urn:microsoft.com/office/officeart/2005/8/layout/chevron2"/>
    <dgm:cxn modelId="{EE42F5D3-F9C0-42C6-AD21-532C20627829}" type="presParOf" srcId="{C995D58E-052A-4FE4-84FD-294C69E4C33F}" destId="{63413A51-B5B8-4520-AD74-433A28760A23}" srcOrd="6" destOrd="0" presId="urn:microsoft.com/office/officeart/2005/8/layout/chevron2"/>
    <dgm:cxn modelId="{65C5C42B-FF89-4EA9-BA46-D3DFF07E0268}" type="presParOf" srcId="{63413A51-B5B8-4520-AD74-433A28760A23}" destId="{866A150A-291C-4CE3-81CC-2D5C7F3206EF}" srcOrd="0" destOrd="0" presId="urn:microsoft.com/office/officeart/2005/8/layout/chevron2"/>
    <dgm:cxn modelId="{32467A3D-A013-410B-98FC-685E37A8CDEA}" type="presParOf" srcId="{63413A51-B5B8-4520-AD74-433A28760A23}" destId="{BA5961C6-1FB1-49E3-817F-CB0BFB440110}" srcOrd="1" destOrd="0" presId="urn:microsoft.com/office/officeart/2005/8/layout/chevron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84FCC679-06B7-4D69-971C-611A61F90003}" type="doc">
      <dgm:prSet loTypeId="urn:microsoft.com/office/officeart/2008/layout/HorizontalMultiLevelHierarchy" loCatId="hierarchy" qsTypeId="urn:microsoft.com/office/officeart/2005/8/quickstyle/3d1" qsCatId="3D" csTypeId="urn:microsoft.com/office/officeart/2005/8/colors/colorful4" csCatId="colorful" phldr="1"/>
      <dgm:spPr/>
      <dgm:t>
        <a:bodyPr/>
        <a:lstStyle/>
        <a:p>
          <a:endParaRPr lang="ru-RU"/>
        </a:p>
      </dgm:t>
    </dgm:pt>
    <dgm:pt modelId="{E2E7C61A-89C7-441D-8235-53524A3ECEEE}">
      <dgm:prSet phldrT="[Текст]"/>
      <dgm:spPr/>
      <dgm:t>
        <a:bodyPr/>
        <a:lstStyle/>
        <a:p>
          <a:r>
            <a:rPr lang="ru-RU" b="1" dirty="0" smtClean="0">
              <a:latin typeface="Arial Narrow" panose="020B0606020202030204" pitchFamily="34" charset="0"/>
            </a:rPr>
            <a:t>Основные направления наставничества:</a:t>
          </a:r>
          <a:endParaRPr lang="ru-RU" dirty="0"/>
        </a:p>
      </dgm:t>
    </dgm:pt>
    <dgm:pt modelId="{480A5827-EF84-4C15-BD16-5EE129100117}" type="parTrans" cxnId="{796E1B9E-F78A-42A6-BB3B-BC2B89F0AEE4}">
      <dgm:prSet/>
      <dgm:spPr/>
      <dgm:t>
        <a:bodyPr/>
        <a:lstStyle/>
        <a:p>
          <a:endParaRPr lang="ru-RU"/>
        </a:p>
      </dgm:t>
    </dgm:pt>
    <dgm:pt modelId="{8FE45313-EEC9-402E-93C9-4058738F8542}" type="sibTrans" cxnId="{796E1B9E-F78A-42A6-BB3B-BC2B89F0AEE4}">
      <dgm:prSet/>
      <dgm:spPr/>
      <dgm:t>
        <a:bodyPr/>
        <a:lstStyle/>
        <a:p>
          <a:endParaRPr lang="ru-RU"/>
        </a:p>
      </dgm:t>
    </dgm:pt>
    <dgm:pt modelId="{10F37EB4-DA84-4D7F-9087-979561B99F47}">
      <dgm:prSet/>
      <dgm:spPr/>
      <dgm:t>
        <a:bodyPr/>
        <a:lstStyle/>
        <a:p>
          <a:r>
            <a:rPr lang="ru-RU" dirty="0" smtClean="0"/>
            <a:t>Повышение профессионального мастерства молодых педагогов в моделировании </a:t>
          </a:r>
          <a:r>
            <a:rPr lang="ru-RU" dirty="0" err="1" smtClean="0"/>
            <a:t>воспитательно</a:t>
          </a:r>
          <a:r>
            <a:rPr lang="ru-RU" dirty="0" smtClean="0"/>
            <a:t>-образовательного процесса</a:t>
          </a:r>
          <a:endParaRPr lang="ru-RU" dirty="0"/>
        </a:p>
      </dgm:t>
    </dgm:pt>
    <dgm:pt modelId="{CFFF15F2-8238-49FC-BD5C-A1EE07A72713}" type="parTrans" cxnId="{C2412DF8-CD75-48AE-9379-3257B069E81F}">
      <dgm:prSet/>
      <dgm:spPr/>
      <dgm:t>
        <a:bodyPr/>
        <a:lstStyle/>
        <a:p>
          <a:endParaRPr lang="ru-RU"/>
        </a:p>
      </dgm:t>
    </dgm:pt>
    <dgm:pt modelId="{884342C1-A48A-4AB3-8168-F7F4C26167C9}" type="sibTrans" cxnId="{C2412DF8-CD75-48AE-9379-3257B069E81F}">
      <dgm:prSet/>
      <dgm:spPr/>
      <dgm:t>
        <a:bodyPr/>
        <a:lstStyle/>
        <a:p>
          <a:endParaRPr lang="ru-RU"/>
        </a:p>
      </dgm:t>
    </dgm:pt>
    <dgm:pt modelId="{92C6D1EA-20BF-4B77-A69F-90C4B9BAB80A}">
      <dgm:prSet/>
      <dgm:spPr/>
      <dgm:t>
        <a:bodyPr/>
        <a:lstStyle/>
        <a:p>
          <a:r>
            <a:rPr lang="ru-RU" smtClean="0"/>
            <a:t>Формирование навыка ведения педагогической документации</a:t>
          </a:r>
          <a:endParaRPr lang="ru-RU"/>
        </a:p>
      </dgm:t>
    </dgm:pt>
    <dgm:pt modelId="{52B66A83-A165-4E2D-9748-86FDEFC0F678}" type="parTrans" cxnId="{8C8C8C02-F830-45CA-8951-E642E96F9C6B}">
      <dgm:prSet/>
      <dgm:spPr/>
      <dgm:t>
        <a:bodyPr/>
        <a:lstStyle/>
        <a:p>
          <a:endParaRPr lang="ru-RU"/>
        </a:p>
      </dgm:t>
    </dgm:pt>
    <dgm:pt modelId="{AADAAF99-D1F0-4D2F-AFCA-2DC59BB1C843}" type="sibTrans" cxnId="{8C8C8C02-F830-45CA-8951-E642E96F9C6B}">
      <dgm:prSet/>
      <dgm:spPr/>
      <dgm:t>
        <a:bodyPr/>
        <a:lstStyle/>
        <a:p>
          <a:endParaRPr lang="ru-RU"/>
        </a:p>
      </dgm:t>
    </dgm:pt>
    <dgm:pt modelId="{3E27009D-BEF0-4C33-8D2E-FFBDA9BFC4F8}">
      <dgm:prSet/>
      <dgm:spPr/>
      <dgm:t>
        <a:bodyPr/>
        <a:lstStyle/>
        <a:p>
          <a:r>
            <a:rPr lang="ru-RU" dirty="0" smtClean="0"/>
            <a:t>Изучение нормативных актов и инструктивных документов, обеспечивающих реализацию </a:t>
          </a:r>
          <a:r>
            <a:rPr lang="ru-RU" dirty="0" err="1" smtClean="0"/>
            <a:t>воспитательно</a:t>
          </a:r>
          <a:r>
            <a:rPr lang="ru-RU" dirty="0" smtClean="0"/>
            <a:t>-образовательного процесса</a:t>
          </a:r>
          <a:endParaRPr lang="ru-RU" dirty="0"/>
        </a:p>
      </dgm:t>
    </dgm:pt>
    <dgm:pt modelId="{B90EFC07-8509-42FE-86CE-4A74931A6950}" type="parTrans" cxnId="{BB878A42-6982-48B0-8851-A07A2F532581}">
      <dgm:prSet/>
      <dgm:spPr/>
      <dgm:t>
        <a:bodyPr/>
        <a:lstStyle/>
        <a:p>
          <a:endParaRPr lang="ru-RU"/>
        </a:p>
      </dgm:t>
    </dgm:pt>
    <dgm:pt modelId="{D3394115-E349-41B9-9F3A-98F7C519D06D}" type="sibTrans" cxnId="{BB878A42-6982-48B0-8851-A07A2F532581}">
      <dgm:prSet/>
      <dgm:spPr/>
      <dgm:t>
        <a:bodyPr/>
        <a:lstStyle/>
        <a:p>
          <a:endParaRPr lang="ru-RU"/>
        </a:p>
      </dgm:t>
    </dgm:pt>
    <dgm:pt modelId="{826D6FFA-C550-45E2-AED4-E0693C28A1F9}">
      <dgm:prSet/>
      <dgm:spPr/>
      <dgm:t>
        <a:bodyPr/>
        <a:lstStyle/>
        <a:p>
          <a:r>
            <a:rPr lang="ru-RU" dirty="0" smtClean="0"/>
            <a:t>Развитие профессиональной компетенции</a:t>
          </a:r>
          <a:endParaRPr lang="ru-RU" dirty="0"/>
        </a:p>
      </dgm:t>
    </dgm:pt>
    <dgm:pt modelId="{CF04E53A-42E5-44B4-8593-F6DA1D1AAABA}" type="parTrans" cxnId="{505D319D-8ED3-4685-8516-33DA617C4DDA}">
      <dgm:prSet/>
      <dgm:spPr/>
      <dgm:t>
        <a:bodyPr/>
        <a:lstStyle/>
        <a:p>
          <a:endParaRPr lang="ru-RU"/>
        </a:p>
      </dgm:t>
    </dgm:pt>
    <dgm:pt modelId="{6B0E3EDF-A4A6-430C-B69B-56BFE6AC842A}" type="sibTrans" cxnId="{505D319D-8ED3-4685-8516-33DA617C4DDA}">
      <dgm:prSet/>
      <dgm:spPr/>
      <dgm:t>
        <a:bodyPr/>
        <a:lstStyle/>
        <a:p>
          <a:endParaRPr lang="ru-RU"/>
        </a:p>
      </dgm:t>
    </dgm:pt>
    <dgm:pt modelId="{193315B5-8AC0-41FD-91EF-28850FAB612F}">
      <dgm:prSet/>
      <dgm:spPr/>
      <dgm:t>
        <a:bodyPr/>
        <a:lstStyle/>
        <a:p>
          <a:r>
            <a:rPr lang="ru-RU" dirty="0" smtClean="0"/>
            <a:t>Изучение уровня профессиональной подготовки молодых педагогов и анализ результатов работы наставничества</a:t>
          </a:r>
          <a:endParaRPr lang="ru-RU" dirty="0"/>
        </a:p>
      </dgm:t>
    </dgm:pt>
    <dgm:pt modelId="{5A56D780-6874-42F3-A780-FA85F44F5BD3}" type="parTrans" cxnId="{75BC2A67-5070-4153-B550-DC626F1A004E}">
      <dgm:prSet/>
      <dgm:spPr/>
      <dgm:t>
        <a:bodyPr/>
        <a:lstStyle/>
        <a:p>
          <a:endParaRPr lang="ru-RU"/>
        </a:p>
      </dgm:t>
    </dgm:pt>
    <dgm:pt modelId="{0CA1A5A5-EBAF-4C28-8FE0-5822CB814B97}" type="sibTrans" cxnId="{75BC2A67-5070-4153-B550-DC626F1A004E}">
      <dgm:prSet/>
      <dgm:spPr/>
      <dgm:t>
        <a:bodyPr/>
        <a:lstStyle/>
        <a:p>
          <a:endParaRPr lang="ru-RU"/>
        </a:p>
      </dgm:t>
    </dgm:pt>
    <dgm:pt modelId="{C67FF37E-BBCE-48F8-91EE-7F7738007114}" type="pres">
      <dgm:prSet presAssocID="{84FCC679-06B7-4D69-971C-611A61F90003}" presName="Name0" presStyleCnt="0">
        <dgm:presLayoutVars>
          <dgm:chPref val="1"/>
          <dgm:dir/>
          <dgm:animOne val="branch"/>
          <dgm:animLvl val="lvl"/>
          <dgm:resizeHandles val="exact"/>
        </dgm:presLayoutVars>
      </dgm:prSet>
      <dgm:spPr/>
      <dgm:t>
        <a:bodyPr/>
        <a:lstStyle/>
        <a:p>
          <a:endParaRPr lang="ru-RU"/>
        </a:p>
      </dgm:t>
    </dgm:pt>
    <dgm:pt modelId="{17DB58B4-4C0B-4A9E-A64C-B49ABE6C8412}" type="pres">
      <dgm:prSet presAssocID="{E2E7C61A-89C7-441D-8235-53524A3ECEEE}" presName="root1" presStyleCnt="0"/>
      <dgm:spPr/>
      <dgm:t>
        <a:bodyPr/>
        <a:lstStyle/>
        <a:p>
          <a:endParaRPr lang="ru-RU"/>
        </a:p>
      </dgm:t>
    </dgm:pt>
    <dgm:pt modelId="{32C639D4-FEF7-4799-BE65-03FA3C4BF7FF}" type="pres">
      <dgm:prSet presAssocID="{E2E7C61A-89C7-441D-8235-53524A3ECEEE}" presName="LevelOneTextNode" presStyleLbl="node0" presStyleIdx="0" presStyleCnt="1" custScaleY="113919" custLinFactNeighborX="-3996" custLinFactNeighborY="56">
        <dgm:presLayoutVars>
          <dgm:chPref val="3"/>
        </dgm:presLayoutVars>
      </dgm:prSet>
      <dgm:spPr/>
      <dgm:t>
        <a:bodyPr/>
        <a:lstStyle/>
        <a:p>
          <a:endParaRPr lang="ru-RU"/>
        </a:p>
      </dgm:t>
    </dgm:pt>
    <dgm:pt modelId="{30075F4A-C1F1-4737-9F0C-4AB352EFA2E3}" type="pres">
      <dgm:prSet presAssocID="{E2E7C61A-89C7-441D-8235-53524A3ECEEE}" presName="level2hierChild" presStyleCnt="0"/>
      <dgm:spPr/>
      <dgm:t>
        <a:bodyPr/>
        <a:lstStyle/>
        <a:p>
          <a:endParaRPr lang="ru-RU"/>
        </a:p>
      </dgm:t>
    </dgm:pt>
    <dgm:pt modelId="{A20CF70A-2BEF-4550-94C2-31205E1FAD00}" type="pres">
      <dgm:prSet presAssocID="{CFFF15F2-8238-49FC-BD5C-A1EE07A72713}" presName="conn2-1" presStyleLbl="parChTrans1D2" presStyleIdx="0" presStyleCnt="5"/>
      <dgm:spPr/>
      <dgm:t>
        <a:bodyPr/>
        <a:lstStyle/>
        <a:p>
          <a:endParaRPr lang="ru-RU"/>
        </a:p>
      </dgm:t>
    </dgm:pt>
    <dgm:pt modelId="{51ACD3CE-BF21-4655-95C3-2DFC9E89EC83}" type="pres">
      <dgm:prSet presAssocID="{CFFF15F2-8238-49FC-BD5C-A1EE07A72713}" presName="connTx" presStyleLbl="parChTrans1D2" presStyleIdx="0" presStyleCnt="5"/>
      <dgm:spPr/>
      <dgm:t>
        <a:bodyPr/>
        <a:lstStyle/>
        <a:p>
          <a:endParaRPr lang="ru-RU"/>
        </a:p>
      </dgm:t>
    </dgm:pt>
    <dgm:pt modelId="{FA14FD99-D9F7-4980-A5C9-CE8999E13D96}" type="pres">
      <dgm:prSet presAssocID="{10F37EB4-DA84-4D7F-9087-979561B99F47}" presName="root2" presStyleCnt="0"/>
      <dgm:spPr/>
      <dgm:t>
        <a:bodyPr/>
        <a:lstStyle/>
        <a:p>
          <a:endParaRPr lang="ru-RU"/>
        </a:p>
      </dgm:t>
    </dgm:pt>
    <dgm:pt modelId="{9A650CA6-0F7E-4F13-B05A-791C2D70FB07}" type="pres">
      <dgm:prSet presAssocID="{10F37EB4-DA84-4D7F-9087-979561B99F47}" presName="LevelTwoTextNode" presStyleLbl="node2" presStyleIdx="0" presStyleCnt="5" custScaleX="196063">
        <dgm:presLayoutVars>
          <dgm:chPref val="3"/>
        </dgm:presLayoutVars>
      </dgm:prSet>
      <dgm:spPr/>
      <dgm:t>
        <a:bodyPr/>
        <a:lstStyle/>
        <a:p>
          <a:endParaRPr lang="ru-RU"/>
        </a:p>
      </dgm:t>
    </dgm:pt>
    <dgm:pt modelId="{F8EA576C-DA4C-4B47-8E64-C236BEB13E06}" type="pres">
      <dgm:prSet presAssocID="{10F37EB4-DA84-4D7F-9087-979561B99F47}" presName="level3hierChild" presStyleCnt="0"/>
      <dgm:spPr/>
      <dgm:t>
        <a:bodyPr/>
        <a:lstStyle/>
        <a:p>
          <a:endParaRPr lang="ru-RU"/>
        </a:p>
      </dgm:t>
    </dgm:pt>
    <dgm:pt modelId="{264813F2-0B9C-4026-8F8D-7B88CA0DF284}" type="pres">
      <dgm:prSet presAssocID="{52B66A83-A165-4E2D-9748-86FDEFC0F678}" presName="conn2-1" presStyleLbl="parChTrans1D2" presStyleIdx="1" presStyleCnt="5"/>
      <dgm:spPr/>
      <dgm:t>
        <a:bodyPr/>
        <a:lstStyle/>
        <a:p>
          <a:endParaRPr lang="ru-RU"/>
        </a:p>
      </dgm:t>
    </dgm:pt>
    <dgm:pt modelId="{C12CD334-6DC3-4DA8-ABBC-40A8DB21D3C5}" type="pres">
      <dgm:prSet presAssocID="{52B66A83-A165-4E2D-9748-86FDEFC0F678}" presName="connTx" presStyleLbl="parChTrans1D2" presStyleIdx="1" presStyleCnt="5"/>
      <dgm:spPr/>
      <dgm:t>
        <a:bodyPr/>
        <a:lstStyle/>
        <a:p>
          <a:endParaRPr lang="ru-RU"/>
        </a:p>
      </dgm:t>
    </dgm:pt>
    <dgm:pt modelId="{372E31AF-4085-4E31-91AD-73A1B61A945E}" type="pres">
      <dgm:prSet presAssocID="{92C6D1EA-20BF-4B77-A69F-90C4B9BAB80A}" presName="root2" presStyleCnt="0"/>
      <dgm:spPr/>
      <dgm:t>
        <a:bodyPr/>
        <a:lstStyle/>
        <a:p>
          <a:endParaRPr lang="ru-RU"/>
        </a:p>
      </dgm:t>
    </dgm:pt>
    <dgm:pt modelId="{F0CA5458-AB62-4FDD-8E30-6E66E104238D}" type="pres">
      <dgm:prSet presAssocID="{92C6D1EA-20BF-4B77-A69F-90C4B9BAB80A}" presName="LevelTwoTextNode" presStyleLbl="node2" presStyleIdx="1" presStyleCnt="5" custScaleX="196747">
        <dgm:presLayoutVars>
          <dgm:chPref val="3"/>
        </dgm:presLayoutVars>
      </dgm:prSet>
      <dgm:spPr/>
      <dgm:t>
        <a:bodyPr/>
        <a:lstStyle/>
        <a:p>
          <a:endParaRPr lang="ru-RU"/>
        </a:p>
      </dgm:t>
    </dgm:pt>
    <dgm:pt modelId="{C6048BB3-37F3-4667-AE99-5EFDEA2A4900}" type="pres">
      <dgm:prSet presAssocID="{92C6D1EA-20BF-4B77-A69F-90C4B9BAB80A}" presName="level3hierChild" presStyleCnt="0"/>
      <dgm:spPr/>
      <dgm:t>
        <a:bodyPr/>
        <a:lstStyle/>
        <a:p>
          <a:endParaRPr lang="ru-RU"/>
        </a:p>
      </dgm:t>
    </dgm:pt>
    <dgm:pt modelId="{228B1975-6D7D-4B13-B468-9205DBB45850}" type="pres">
      <dgm:prSet presAssocID="{B90EFC07-8509-42FE-86CE-4A74931A6950}" presName="conn2-1" presStyleLbl="parChTrans1D2" presStyleIdx="2" presStyleCnt="5"/>
      <dgm:spPr/>
      <dgm:t>
        <a:bodyPr/>
        <a:lstStyle/>
        <a:p>
          <a:endParaRPr lang="ru-RU"/>
        </a:p>
      </dgm:t>
    </dgm:pt>
    <dgm:pt modelId="{FB38D432-B5A2-4F10-936C-095B503C2D13}" type="pres">
      <dgm:prSet presAssocID="{B90EFC07-8509-42FE-86CE-4A74931A6950}" presName="connTx" presStyleLbl="parChTrans1D2" presStyleIdx="2" presStyleCnt="5"/>
      <dgm:spPr/>
      <dgm:t>
        <a:bodyPr/>
        <a:lstStyle/>
        <a:p>
          <a:endParaRPr lang="ru-RU"/>
        </a:p>
      </dgm:t>
    </dgm:pt>
    <dgm:pt modelId="{59544717-BAC2-416D-85AA-2B0B3CE4DC5F}" type="pres">
      <dgm:prSet presAssocID="{3E27009D-BEF0-4C33-8D2E-FFBDA9BFC4F8}" presName="root2" presStyleCnt="0"/>
      <dgm:spPr/>
      <dgm:t>
        <a:bodyPr/>
        <a:lstStyle/>
        <a:p>
          <a:endParaRPr lang="ru-RU"/>
        </a:p>
      </dgm:t>
    </dgm:pt>
    <dgm:pt modelId="{6C6EE542-07BB-4745-BA94-C46428487084}" type="pres">
      <dgm:prSet presAssocID="{3E27009D-BEF0-4C33-8D2E-FFBDA9BFC4F8}" presName="LevelTwoTextNode" presStyleLbl="node2" presStyleIdx="2" presStyleCnt="5" custScaleX="196063">
        <dgm:presLayoutVars>
          <dgm:chPref val="3"/>
        </dgm:presLayoutVars>
      </dgm:prSet>
      <dgm:spPr/>
      <dgm:t>
        <a:bodyPr/>
        <a:lstStyle/>
        <a:p>
          <a:endParaRPr lang="ru-RU"/>
        </a:p>
      </dgm:t>
    </dgm:pt>
    <dgm:pt modelId="{C4DF7A5B-7BCC-44F1-8984-47E459DC8B23}" type="pres">
      <dgm:prSet presAssocID="{3E27009D-BEF0-4C33-8D2E-FFBDA9BFC4F8}" presName="level3hierChild" presStyleCnt="0"/>
      <dgm:spPr/>
      <dgm:t>
        <a:bodyPr/>
        <a:lstStyle/>
        <a:p>
          <a:endParaRPr lang="ru-RU"/>
        </a:p>
      </dgm:t>
    </dgm:pt>
    <dgm:pt modelId="{293AB997-8D95-4055-9983-A5F31AF6F48D}" type="pres">
      <dgm:prSet presAssocID="{CF04E53A-42E5-44B4-8593-F6DA1D1AAABA}" presName="conn2-1" presStyleLbl="parChTrans1D2" presStyleIdx="3" presStyleCnt="5"/>
      <dgm:spPr/>
      <dgm:t>
        <a:bodyPr/>
        <a:lstStyle/>
        <a:p>
          <a:endParaRPr lang="ru-RU"/>
        </a:p>
      </dgm:t>
    </dgm:pt>
    <dgm:pt modelId="{04E4D2DD-92A0-4623-A0C9-CE4918CA0851}" type="pres">
      <dgm:prSet presAssocID="{CF04E53A-42E5-44B4-8593-F6DA1D1AAABA}" presName="connTx" presStyleLbl="parChTrans1D2" presStyleIdx="3" presStyleCnt="5"/>
      <dgm:spPr/>
      <dgm:t>
        <a:bodyPr/>
        <a:lstStyle/>
        <a:p>
          <a:endParaRPr lang="ru-RU"/>
        </a:p>
      </dgm:t>
    </dgm:pt>
    <dgm:pt modelId="{F44DD197-E6B4-46D3-BDA5-DC95DF66DAC1}" type="pres">
      <dgm:prSet presAssocID="{826D6FFA-C550-45E2-AED4-E0693C28A1F9}" presName="root2" presStyleCnt="0"/>
      <dgm:spPr/>
      <dgm:t>
        <a:bodyPr/>
        <a:lstStyle/>
        <a:p>
          <a:endParaRPr lang="ru-RU"/>
        </a:p>
      </dgm:t>
    </dgm:pt>
    <dgm:pt modelId="{1C2DF4BC-04F0-4A71-9D62-AD4CC410B5E2}" type="pres">
      <dgm:prSet presAssocID="{826D6FFA-C550-45E2-AED4-E0693C28A1F9}" presName="LevelTwoTextNode" presStyleLbl="node2" presStyleIdx="3" presStyleCnt="5" custScaleX="196063">
        <dgm:presLayoutVars>
          <dgm:chPref val="3"/>
        </dgm:presLayoutVars>
      </dgm:prSet>
      <dgm:spPr/>
      <dgm:t>
        <a:bodyPr/>
        <a:lstStyle/>
        <a:p>
          <a:endParaRPr lang="ru-RU"/>
        </a:p>
      </dgm:t>
    </dgm:pt>
    <dgm:pt modelId="{9548B85F-121A-4CCB-8808-835BE5F29EE0}" type="pres">
      <dgm:prSet presAssocID="{826D6FFA-C550-45E2-AED4-E0693C28A1F9}" presName="level3hierChild" presStyleCnt="0"/>
      <dgm:spPr/>
      <dgm:t>
        <a:bodyPr/>
        <a:lstStyle/>
        <a:p>
          <a:endParaRPr lang="ru-RU"/>
        </a:p>
      </dgm:t>
    </dgm:pt>
    <dgm:pt modelId="{B89A3DC9-25BA-4B7C-B415-A57BE9628B40}" type="pres">
      <dgm:prSet presAssocID="{5A56D780-6874-42F3-A780-FA85F44F5BD3}" presName="conn2-1" presStyleLbl="parChTrans1D2" presStyleIdx="4" presStyleCnt="5"/>
      <dgm:spPr/>
      <dgm:t>
        <a:bodyPr/>
        <a:lstStyle/>
        <a:p>
          <a:endParaRPr lang="ru-RU"/>
        </a:p>
      </dgm:t>
    </dgm:pt>
    <dgm:pt modelId="{57A88215-A04C-4D6A-93CD-780EC7B9324F}" type="pres">
      <dgm:prSet presAssocID="{5A56D780-6874-42F3-A780-FA85F44F5BD3}" presName="connTx" presStyleLbl="parChTrans1D2" presStyleIdx="4" presStyleCnt="5"/>
      <dgm:spPr/>
      <dgm:t>
        <a:bodyPr/>
        <a:lstStyle/>
        <a:p>
          <a:endParaRPr lang="ru-RU"/>
        </a:p>
      </dgm:t>
    </dgm:pt>
    <dgm:pt modelId="{12E62F52-CAC3-4739-A403-311B239C4E20}" type="pres">
      <dgm:prSet presAssocID="{193315B5-8AC0-41FD-91EF-28850FAB612F}" presName="root2" presStyleCnt="0"/>
      <dgm:spPr/>
      <dgm:t>
        <a:bodyPr/>
        <a:lstStyle/>
        <a:p>
          <a:endParaRPr lang="ru-RU"/>
        </a:p>
      </dgm:t>
    </dgm:pt>
    <dgm:pt modelId="{EF4282AC-196B-457D-8BFE-50ACEC3E14CE}" type="pres">
      <dgm:prSet presAssocID="{193315B5-8AC0-41FD-91EF-28850FAB612F}" presName="LevelTwoTextNode" presStyleLbl="node2" presStyleIdx="4" presStyleCnt="5" custScaleX="196062">
        <dgm:presLayoutVars>
          <dgm:chPref val="3"/>
        </dgm:presLayoutVars>
      </dgm:prSet>
      <dgm:spPr/>
      <dgm:t>
        <a:bodyPr/>
        <a:lstStyle/>
        <a:p>
          <a:endParaRPr lang="ru-RU"/>
        </a:p>
      </dgm:t>
    </dgm:pt>
    <dgm:pt modelId="{051EC060-6341-4BC1-8BB1-6D030FCF2206}" type="pres">
      <dgm:prSet presAssocID="{193315B5-8AC0-41FD-91EF-28850FAB612F}" presName="level3hierChild" presStyleCnt="0"/>
      <dgm:spPr/>
      <dgm:t>
        <a:bodyPr/>
        <a:lstStyle/>
        <a:p>
          <a:endParaRPr lang="ru-RU"/>
        </a:p>
      </dgm:t>
    </dgm:pt>
  </dgm:ptLst>
  <dgm:cxnLst>
    <dgm:cxn modelId="{796E1B9E-F78A-42A6-BB3B-BC2B89F0AEE4}" srcId="{84FCC679-06B7-4D69-971C-611A61F90003}" destId="{E2E7C61A-89C7-441D-8235-53524A3ECEEE}" srcOrd="0" destOrd="0" parTransId="{480A5827-EF84-4C15-BD16-5EE129100117}" sibTransId="{8FE45313-EEC9-402E-93C9-4058738F8542}"/>
    <dgm:cxn modelId="{2288A382-A74A-4130-89BD-1CF56237540E}" type="presOf" srcId="{5A56D780-6874-42F3-A780-FA85F44F5BD3}" destId="{B89A3DC9-25BA-4B7C-B415-A57BE9628B40}" srcOrd="0" destOrd="0" presId="urn:microsoft.com/office/officeart/2008/layout/HorizontalMultiLevelHierarchy"/>
    <dgm:cxn modelId="{8C8C8C02-F830-45CA-8951-E642E96F9C6B}" srcId="{E2E7C61A-89C7-441D-8235-53524A3ECEEE}" destId="{92C6D1EA-20BF-4B77-A69F-90C4B9BAB80A}" srcOrd="1" destOrd="0" parTransId="{52B66A83-A165-4E2D-9748-86FDEFC0F678}" sibTransId="{AADAAF99-D1F0-4D2F-AFCA-2DC59BB1C843}"/>
    <dgm:cxn modelId="{101FA91E-4E62-4933-BDBB-3F18888A0B77}" type="presOf" srcId="{84FCC679-06B7-4D69-971C-611A61F90003}" destId="{C67FF37E-BBCE-48F8-91EE-7F7738007114}" srcOrd="0" destOrd="0" presId="urn:microsoft.com/office/officeart/2008/layout/HorizontalMultiLevelHierarchy"/>
    <dgm:cxn modelId="{505D319D-8ED3-4685-8516-33DA617C4DDA}" srcId="{E2E7C61A-89C7-441D-8235-53524A3ECEEE}" destId="{826D6FFA-C550-45E2-AED4-E0693C28A1F9}" srcOrd="3" destOrd="0" parTransId="{CF04E53A-42E5-44B4-8593-F6DA1D1AAABA}" sibTransId="{6B0E3EDF-A4A6-430C-B69B-56BFE6AC842A}"/>
    <dgm:cxn modelId="{F70F04F0-6BFA-47A5-B40F-524B5BE27DF7}" type="presOf" srcId="{193315B5-8AC0-41FD-91EF-28850FAB612F}" destId="{EF4282AC-196B-457D-8BFE-50ACEC3E14CE}" srcOrd="0" destOrd="0" presId="urn:microsoft.com/office/officeart/2008/layout/HorizontalMultiLevelHierarchy"/>
    <dgm:cxn modelId="{5EF08536-3558-489E-847D-584E28617E12}" type="presOf" srcId="{B90EFC07-8509-42FE-86CE-4A74931A6950}" destId="{FB38D432-B5A2-4F10-936C-095B503C2D13}" srcOrd="1" destOrd="0" presId="urn:microsoft.com/office/officeart/2008/layout/HorizontalMultiLevelHierarchy"/>
    <dgm:cxn modelId="{ADB54143-56BE-4E3C-9A98-57EE987DFA49}" type="presOf" srcId="{52B66A83-A165-4E2D-9748-86FDEFC0F678}" destId="{C12CD334-6DC3-4DA8-ABBC-40A8DB21D3C5}" srcOrd="1" destOrd="0" presId="urn:microsoft.com/office/officeart/2008/layout/HorizontalMultiLevelHierarchy"/>
    <dgm:cxn modelId="{75BC2A67-5070-4153-B550-DC626F1A004E}" srcId="{E2E7C61A-89C7-441D-8235-53524A3ECEEE}" destId="{193315B5-8AC0-41FD-91EF-28850FAB612F}" srcOrd="4" destOrd="0" parTransId="{5A56D780-6874-42F3-A780-FA85F44F5BD3}" sibTransId="{0CA1A5A5-EBAF-4C28-8FE0-5822CB814B97}"/>
    <dgm:cxn modelId="{D670BF9B-AD55-4FC8-ACB6-0465B13B30A2}" type="presOf" srcId="{10F37EB4-DA84-4D7F-9087-979561B99F47}" destId="{9A650CA6-0F7E-4F13-B05A-791C2D70FB07}" srcOrd="0" destOrd="0" presId="urn:microsoft.com/office/officeart/2008/layout/HorizontalMultiLevelHierarchy"/>
    <dgm:cxn modelId="{5C8B6D62-B93F-430D-8A32-FE7BFB56B6A3}" type="presOf" srcId="{B90EFC07-8509-42FE-86CE-4A74931A6950}" destId="{228B1975-6D7D-4B13-B468-9205DBB45850}" srcOrd="0" destOrd="0" presId="urn:microsoft.com/office/officeart/2008/layout/HorizontalMultiLevelHierarchy"/>
    <dgm:cxn modelId="{65B42B14-9A80-403C-92C2-B89FCF8BB456}" type="presOf" srcId="{CFFF15F2-8238-49FC-BD5C-A1EE07A72713}" destId="{A20CF70A-2BEF-4550-94C2-31205E1FAD00}" srcOrd="0" destOrd="0" presId="urn:microsoft.com/office/officeart/2008/layout/HorizontalMultiLevelHierarchy"/>
    <dgm:cxn modelId="{D80DAD79-03BF-4229-96C3-14B61111A34F}" type="presOf" srcId="{CFFF15F2-8238-49FC-BD5C-A1EE07A72713}" destId="{51ACD3CE-BF21-4655-95C3-2DFC9E89EC83}" srcOrd="1" destOrd="0" presId="urn:microsoft.com/office/officeart/2008/layout/HorizontalMultiLevelHierarchy"/>
    <dgm:cxn modelId="{A3FE8096-F607-4F1B-8D8D-86EFB4EBD4F6}" type="presOf" srcId="{92C6D1EA-20BF-4B77-A69F-90C4B9BAB80A}" destId="{F0CA5458-AB62-4FDD-8E30-6E66E104238D}" srcOrd="0" destOrd="0" presId="urn:microsoft.com/office/officeart/2008/layout/HorizontalMultiLevelHierarchy"/>
    <dgm:cxn modelId="{50E1DFB9-0FE3-41C1-A4E2-6AC8DABADE47}" type="presOf" srcId="{CF04E53A-42E5-44B4-8593-F6DA1D1AAABA}" destId="{04E4D2DD-92A0-4623-A0C9-CE4918CA0851}" srcOrd="1" destOrd="0" presId="urn:microsoft.com/office/officeart/2008/layout/HorizontalMultiLevelHierarchy"/>
    <dgm:cxn modelId="{8331FA91-DE54-4FBA-9EA4-EDEEB3AD02B4}" type="presOf" srcId="{826D6FFA-C550-45E2-AED4-E0693C28A1F9}" destId="{1C2DF4BC-04F0-4A71-9D62-AD4CC410B5E2}" srcOrd="0" destOrd="0" presId="urn:microsoft.com/office/officeart/2008/layout/HorizontalMultiLevelHierarchy"/>
    <dgm:cxn modelId="{A5D743DD-9FA7-4896-96D0-92406AC5C2BF}" type="presOf" srcId="{CF04E53A-42E5-44B4-8593-F6DA1D1AAABA}" destId="{293AB997-8D95-4055-9983-A5F31AF6F48D}" srcOrd="0" destOrd="0" presId="urn:microsoft.com/office/officeart/2008/layout/HorizontalMultiLevelHierarchy"/>
    <dgm:cxn modelId="{009D6BEA-FFD6-4961-935A-F8909018ED67}" type="presOf" srcId="{3E27009D-BEF0-4C33-8D2E-FFBDA9BFC4F8}" destId="{6C6EE542-07BB-4745-BA94-C46428487084}" srcOrd="0" destOrd="0" presId="urn:microsoft.com/office/officeart/2008/layout/HorizontalMultiLevelHierarchy"/>
    <dgm:cxn modelId="{A7D5F9FB-0FF5-4ECE-9C95-9006E7C91B3C}" type="presOf" srcId="{E2E7C61A-89C7-441D-8235-53524A3ECEEE}" destId="{32C639D4-FEF7-4799-BE65-03FA3C4BF7FF}" srcOrd="0" destOrd="0" presId="urn:microsoft.com/office/officeart/2008/layout/HorizontalMultiLevelHierarchy"/>
    <dgm:cxn modelId="{A4B3B609-CC2B-4D27-A805-7ABA62AB189C}" type="presOf" srcId="{52B66A83-A165-4E2D-9748-86FDEFC0F678}" destId="{264813F2-0B9C-4026-8F8D-7B88CA0DF284}" srcOrd="0" destOrd="0" presId="urn:microsoft.com/office/officeart/2008/layout/HorizontalMultiLevelHierarchy"/>
    <dgm:cxn modelId="{B890FB6B-BC60-43D9-8A12-7ACDFC2E68C6}" type="presOf" srcId="{5A56D780-6874-42F3-A780-FA85F44F5BD3}" destId="{57A88215-A04C-4D6A-93CD-780EC7B9324F}" srcOrd="1" destOrd="0" presId="urn:microsoft.com/office/officeart/2008/layout/HorizontalMultiLevelHierarchy"/>
    <dgm:cxn modelId="{C2412DF8-CD75-48AE-9379-3257B069E81F}" srcId="{E2E7C61A-89C7-441D-8235-53524A3ECEEE}" destId="{10F37EB4-DA84-4D7F-9087-979561B99F47}" srcOrd="0" destOrd="0" parTransId="{CFFF15F2-8238-49FC-BD5C-A1EE07A72713}" sibTransId="{884342C1-A48A-4AB3-8168-F7F4C26167C9}"/>
    <dgm:cxn modelId="{BB878A42-6982-48B0-8851-A07A2F532581}" srcId="{E2E7C61A-89C7-441D-8235-53524A3ECEEE}" destId="{3E27009D-BEF0-4C33-8D2E-FFBDA9BFC4F8}" srcOrd="2" destOrd="0" parTransId="{B90EFC07-8509-42FE-86CE-4A74931A6950}" sibTransId="{D3394115-E349-41B9-9F3A-98F7C519D06D}"/>
    <dgm:cxn modelId="{E84569AD-109D-4F25-B152-95CA937BA2FF}" type="presParOf" srcId="{C67FF37E-BBCE-48F8-91EE-7F7738007114}" destId="{17DB58B4-4C0B-4A9E-A64C-B49ABE6C8412}" srcOrd="0" destOrd="0" presId="urn:microsoft.com/office/officeart/2008/layout/HorizontalMultiLevelHierarchy"/>
    <dgm:cxn modelId="{875F550A-4AEE-46AC-ABDA-06C700A350B9}" type="presParOf" srcId="{17DB58B4-4C0B-4A9E-A64C-B49ABE6C8412}" destId="{32C639D4-FEF7-4799-BE65-03FA3C4BF7FF}" srcOrd="0" destOrd="0" presId="urn:microsoft.com/office/officeart/2008/layout/HorizontalMultiLevelHierarchy"/>
    <dgm:cxn modelId="{997C4437-1F66-4EED-ACA7-5AD7B1D562F4}" type="presParOf" srcId="{17DB58B4-4C0B-4A9E-A64C-B49ABE6C8412}" destId="{30075F4A-C1F1-4737-9F0C-4AB352EFA2E3}" srcOrd="1" destOrd="0" presId="urn:microsoft.com/office/officeart/2008/layout/HorizontalMultiLevelHierarchy"/>
    <dgm:cxn modelId="{CAE1883C-4458-4054-8F8A-3EF7C06BB974}" type="presParOf" srcId="{30075F4A-C1F1-4737-9F0C-4AB352EFA2E3}" destId="{A20CF70A-2BEF-4550-94C2-31205E1FAD00}" srcOrd="0" destOrd="0" presId="urn:microsoft.com/office/officeart/2008/layout/HorizontalMultiLevelHierarchy"/>
    <dgm:cxn modelId="{36573851-E2C1-430D-97B4-6267DC527DD6}" type="presParOf" srcId="{A20CF70A-2BEF-4550-94C2-31205E1FAD00}" destId="{51ACD3CE-BF21-4655-95C3-2DFC9E89EC83}" srcOrd="0" destOrd="0" presId="urn:microsoft.com/office/officeart/2008/layout/HorizontalMultiLevelHierarchy"/>
    <dgm:cxn modelId="{64B807C5-AE25-4597-833A-573570B74622}" type="presParOf" srcId="{30075F4A-C1F1-4737-9F0C-4AB352EFA2E3}" destId="{FA14FD99-D9F7-4980-A5C9-CE8999E13D96}" srcOrd="1" destOrd="0" presId="urn:microsoft.com/office/officeart/2008/layout/HorizontalMultiLevelHierarchy"/>
    <dgm:cxn modelId="{E1D0B8BD-78B5-4BDF-A405-0BDACD138E22}" type="presParOf" srcId="{FA14FD99-D9F7-4980-A5C9-CE8999E13D96}" destId="{9A650CA6-0F7E-4F13-B05A-791C2D70FB07}" srcOrd="0" destOrd="0" presId="urn:microsoft.com/office/officeart/2008/layout/HorizontalMultiLevelHierarchy"/>
    <dgm:cxn modelId="{568C7615-4754-4D38-A82B-35FA4279B19C}" type="presParOf" srcId="{FA14FD99-D9F7-4980-A5C9-CE8999E13D96}" destId="{F8EA576C-DA4C-4B47-8E64-C236BEB13E06}" srcOrd="1" destOrd="0" presId="urn:microsoft.com/office/officeart/2008/layout/HorizontalMultiLevelHierarchy"/>
    <dgm:cxn modelId="{AE490A18-DBCB-40D4-B328-803B2E0BE568}" type="presParOf" srcId="{30075F4A-C1F1-4737-9F0C-4AB352EFA2E3}" destId="{264813F2-0B9C-4026-8F8D-7B88CA0DF284}" srcOrd="2" destOrd="0" presId="urn:microsoft.com/office/officeart/2008/layout/HorizontalMultiLevelHierarchy"/>
    <dgm:cxn modelId="{755AF2AB-DA94-4B0C-AFDC-41E2D7567C96}" type="presParOf" srcId="{264813F2-0B9C-4026-8F8D-7B88CA0DF284}" destId="{C12CD334-6DC3-4DA8-ABBC-40A8DB21D3C5}" srcOrd="0" destOrd="0" presId="urn:microsoft.com/office/officeart/2008/layout/HorizontalMultiLevelHierarchy"/>
    <dgm:cxn modelId="{FC26FBB6-CAB6-4ECC-B66B-9D4DC96D8507}" type="presParOf" srcId="{30075F4A-C1F1-4737-9F0C-4AB352EFA2E3}" destId="{372E31AF-4085-4E31-91AD-73A1B61A945E}" srcOrd="3" destOrd="0" presId="urn:microsoft.com/office/officeart/2008/layout/HorizontalMultiLevelHierarchy"/>
    <dgm:cxn modelId="{A751A5D1-4ADF-4D36-A350-C88220FAB22A}" type="presParOf" srcId="{372E31AF-4085-4E31-91AD-73A1B61A945E}" destId="{F0CA5458-AB62-4FDD-8E30-6E66E104238D}" srcOrd="0" destOrd="0" presId="urn:microsoft.com/office/officeart/2008/layout/HorizontalMultiLevelHierarchy"/>
    <dgm:cxn modelId="{C1922F5C-3C2F-4F29-B51D-BBD7962D7347}" type="presParOf" srcId="{372E31AF-4085-4E31-91AD-73A1B61A945E}" destId="{C6048BB3-37F3-4667-AE99-5EFDEA2A4900}" srcOrd="1" destOrd="0" presId="urn:microsoft.com/office/officeart/2008/layout/HorizontalMultiLevelHierarchy"/>
    <dgm:cxn modelId="{38273FB3-97B7-48C2-BFE1-2B9170A2C2FE}" type="presParOf" srcId="{30075F4A-C1F1-4737-9F0C-4AB352EFA2E3}" destId="{228B1975-6D7D-4B13-B468-9205DBB45850}" srcOrd="4" destOrd="0" presId="urn:microsoft.com/office/officeart/2008/layout/HorizontalMultiLevelHierarchy"/>
    <dgm:cxn modelId="{5556EC9A-B579-4313-AE70-5F471DDD918B}" type="presParOf" srcId="{228B1975-6D7D-4B13-B468-9205DBB45850}" destId="{FB38D432-B5A2-4F10-936C-095B503C2D13}" srcOrd="0" destOrd="0" presId="urn:microsoft.com/office/officeart/2008/layout/HorizontalMultiLevelHierarchy"/>
    <dgm:cxn modelId="{384E9E16-50A6-4CE1-9E48-BDBCD59B8BA1}" type="presParOf" srcId="{30075F4A-C1F1-4737-9F0C-4AB352EFA2E3}" destId="{59544717-BAC2-416D-85AA-2B0B3CE4DC5F}" srcOrd="5" destOrd="0" presId="urn:microsoft.com/office/officeart/2008/layout/HorizontalMultiLevelHierarchy"/>
    <dgm:cxn modelId="{42522A09-C0D0-4A55-8DB7-957AA2872651}" type="presParOf" srcId="{59544717-BAC2-416D-85AA-2B0B3CE4DC5F}" destId="{6C6EE542-07BB-4745-BA94-C46428487084}" srcOrd="0" destOrd="0" presId="urn:microsoft.com/office/officeart/2008/layout/HorizontalMultiLevelHierarchy"/>
    <dgm:cxn modelId="{5F8EC61D-236C-4C26-910B-D82F928C80A9}" type="presParOf" srcId="{59544717-BAC2-416D-85AA-2B0B3CE4DC5F}" destId="{C4DF7A5B-7BCC-44F1-8984-47E459DC8B23}" srcOrd="1" destOrd="0" presId="urn:microsoft.com/office/officeart/2008/layout/HorizontalMultiLevelHierarchy"/>
    <dgm:cxn modelId="{C64BB7E7-FAAC-4CD3-9A28-094C55C750BA}" type="presParOf" srcId="{30075F4A-C1F1-4737-9F0C-4AB352EFA2E3}" destId="{293AB997-8D95-4055-9983-A5F31AF6F48D}" srcOrd="6" destOrd="0" presId="urn:microsoft.com/office/officeart/2008/layout/HorizontalMultiLevelHierarchy"/>
    <dgm:cxn modelId="{6782D0D5-CF22-466F-8320-B4CE9003C570}" type="presParOf" srcId="{293AB997-8D95-4055-9983-A5F31AF6F48D}" destId="{04E4D2DD-92A0-4623-A0C9-CE4918CA0851}" srcOrd="0" destOrd="0" presId="urn:microsoft.com/office/officeart/2008/layout/HorizontalMultiLevelHierarchy"/>
    <dgm:cxn modelId="{07799C10-1F08-4E36-AC17-357CA256FFA6}" type="presParOf" srcId="{30075F4A-C1F1-4737-9F0C-4AB352EFA2E3}" destId="{F44DD197-E6B4-46D3-BDA5-DC95DF66DAC1}" srcOrd="7" destOrd="0" presId="urn:microsoft.com/office/officeart/2008/layout/HorizontalMultiLevelHierarchy"/>
    <dgm:cxn modelId="{27804A4E-8129-478E-9B4C-A676B95989AD}" type="presParOf" srcId="{F44DD197-E6B4-46D3-BDA5-DC95DF66DAC1}" destId="{1C2DF4BC-04F0-4A71-9D62-AD4CC410B5E2}" srcOrd="0" destOrd="0" presId="urn:microsoft.com/office/officeart/2008/layout/HorizontalMultiLevelHierarchy"/>
    <dgm:cxn modelId="{98431B4C-3697-4A4E-A756-C9A5C33FBCAA}" type="presParOf" srcId="{F44DD197-E6B4-46D3-BDA5-DC95DF66DAC1}" destId="{9548B85F-121A-4CCB-8808-835BE5F29EE0}" srcOrd="1" destOrd="0" presId="urn:microsoft.com/office/officeart/2008/layout/HorizontalMultiLevelHierarchy"/>
    <dgm:cxn modelId="{8D460E69-1ABD-4A3D-A1E9-175A230BC9C6}" type="presParOf" srcId="{30075F4A-C1F1-4737-9F0C-4AB352EFA2E3}" destId="{B89A3DC9-25BA-4B7C-B415-A57BE9628B40}" srcOrd="8" destOrd="0" presId="urn:microsoft.com/office/officeart/2008/layout/HorizontalMultiLevelHierarchy"/>
    <dgm:cxn modelId="{F149A533-573F-40B2-9AD8-6C6B3FFA9548}" type="presParOf" srcId="{B89A3DC9-25BA-4B7C-B415-A57BE9628B40}" destId="{57A88215-A04C-4D6A-93CD-780EC7B9324F}" srcOrd="0" destOrd="0" presId="urn:microsoft.com/office/officeart/2008/layout/HorizontalMultiLevelHierarchy"/>
    <dgm:cxn modelId="{72A02C18-1573-478D-B0B4-1ADE201380F2}" type="presParOf" srcId="{30075F4A-C1F1-4737-9F0C-4AB352EFA2E3}" destId="{12E62F52-CAC3-4739-A403-311B239C4E20}" srcOrd="9" destOrd="0" presId="urn:microsoft.com/office/officeart/2008/layout/HorizontalMultiLevelHierarchy"/>
    <dgm:cxn modelId="{96069226-05E7-4464-921E-171C5559D73B}" type="presParOf" srcId="{12E62F52-CAC3-4739-A403-311B239C4E20}" destId="{EF4282AC-196B-457D-8BFE-50ACEC3E14CE}" srcOrd="0" destOrd="0" presId="urn:microsoft.com/office/officeart/2008/layout/HorizontalMultiLevelHierarchy"/>
    <dgm:cxn modelId="{184D9C1E-BF3F-4038-BD2E-FB41D8C7AD15}" type="presParOf" srcId="{12E62F52-CAC3-4739-A403-311B239C4E20}" destId="{051EC060-6341-4BC1-8BB1-6D030FCF2206}" srcOrd="1" destOrd="0" presId="urn:microsoft.com/office/officeart/2008/layout/HorizontalMultiLevelHierarchy"/>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9DF082D4-752A-44FC-ADE0-845D15689798}" type="doc">
      <dgm:prSet loTypeId="urn:microsoft.com/office/officeart/2005/8/layout/vProcess5" loCatId="process" qsTypeId="urn:microsoft.com/office/officeart/2005/8/quickstyle/3d1" qsCatId="3D" csTypeId="urn:microsoft.com/office/officeart/2005/8/colors/colorful3" csCatId="colorful" phldr="1"/>
      <dgm:spPr/>
      <dgm:t>
        <a:bodyPr/>
        <a:lstStyle/>
        <a:p>
          <a:endParaRPr lang="ru-RU"/>
        </a:p>
      </dgm:t>
    </dgm:pt>
    <dgm:pt modelId="{59C779C9-F221-4EEA-8488-44F4A37B1416}">
      <dgm:prSet phldrT="[Текст]"/>
      <dgm:spPr/>
      <dgm:t>
        <a:bodyPr/>
        <a:lstStyle/>
        <a:p>
          <a:r>
            <a:rPr lang="ru-RU" smtClean="0"/>
            <a:t>Взаимосвязь всех звеньев методической деятельности, её форм и методов</a:t>
          </a:r>
          <a:endParaRPr lang="ru-RU" dirty="0"/>
        </a:p>
      </dgm:t>
    </dgm:pt>
    <dgm:pt modelId="{34822243-D0BF-4E8F-B450-DE3A5A1FDB33}" type="parTrans" cxnId="{0DAE0810-6394-4BAC-89BA-B425C6932A28}">
      <dgm:prSet/>
      <dgm:spPr/>
      <dgm:t>
        <a:bodyPr/>
        <a:lstStyle/>
        <a:p>
          <a:endParaRPr lang="ru-RU"/>
        </a:p>
      </dgm:t>
    </dgm:pt>
    <dgm:pt modelId="{F35A2648-0095-4EA7-9621-1859DF6D3646}" type="sibTrans" cxnId="{0DAE0810-6394-4BAC-89BA-B425C6932A28}">
      <dgm:prSet/>
      <dgm:spPr/>
      <dgm:t>
        <a:bodyPr/>
        <a:lstStyle/>
        <a:p>
          <a:endParaRPr lang="ru-RU"/>
        </a:p>
      </dgm:t>
    </dgm:pt>
    <dgm:pt modelId="{BF88A197-71BE-4A32-97FF-94A1CF2843E9}">
      <dgm:prSet phldrT="[Текст]"/>
      <dgm:spPr/>
      <dgm:t>
        <a:bodyPr/>
        <a:lstStyle/>
        <a:p>
          <a:r>
            <a:rPr lang="ru-RU" smtClean="0"/>
            <a:t>Системность и непрерывность в организации всех форм взаимодействия педагога наставника и наставляемого молодого педагога</a:t>
          </a:r>
          <a:endParaRPr lang="ru-RU" dirty="0"/>
        </a:p>
      </dgm:t>
    </dgm:pt>
    <dgm:pt modelId="{64DE0398-AAE9-4DB5-996B-C9C7220E339B}" type="parTrans" cxnId="{3C3A1B15-CECA-47BE-8A91-AC35660D6439}">
      <dgm:prSet/>
      <dgm:spPr/>
      <dgm:t>
        <a:bodyPr/>
        <a:lstStyle/>
        <a:p>
          <a:endParaRPr lang="ru-RU"/>
        </a:p>
      </dgm:t>
    </dgm:pt>
    <dgm:pt modelId="{F2A2CA0B-46F5-439F-9388-A0A3436C65D0}" type="sibTrans" cxnId="{3C3A1B15-CECA-47BE-8A91-AC35660D6439}">
      <dgm:prSet/>
      <dgm:spPr/>
      <dgm:t>
        <a:bodyPr/>
        <a:lstStyle/>
        <a:p>
          <a:endParaRPr lang="ru-RU"/>
        </a:p>
      </dgm:t>
    </dgm:pt>
    <dgm:pt modelId="{E073767A-3D62-43A1-9663-3B9485D80A68}">
      <dgm:prSet phldrT="[Текст]"/>
      <dgm:spPr/>
      <dgm:t>
        <a:bodyPr/>
        <a:lstStyle/>
        <a:p>
          <a:r>
            <a:rPr lang="ru-RU" smtClean="0"/>
            <a:t>Сочетание теоретических и практических форм работы</a:t>
          </a:r>
          <a:endParaRPr lang="ru-RU" dirty="0"/>
        </a:p>
      </dgm:t>
    </dgm:pt>
    <dgm:pt modelId="{C4E0546C-4155-44E4-BE4D-DF07B0F2854D}" type="parTrans" cxnId="{CE66D401-6701-4F4D-BAB6-4A7D75AEBEB9}">
      <dgm:prSet/>
      <dgm:spPr/>
      <dgm:t>
        <a:bodyPr/>
        <a:lstStyle/>
        <a:p>
          <a:endParaRPr lang="ru-RU"/>
        </a:p>
      </dgm:t>
    </dgm:pt>
    <dgm:pt modelId="{6961664E-D17C-4DB7-84E5-923DB7CF24BA}" type="sibTrans" cxnId="{CE66D401-6701-4F4D-BAB6-4A7D75AEBEB9}">
      <dgm:prSet/>
      <dgm:spPr/>
      <dgm:t>
        <a:bodyPr/>
        <a:lstStyle/>
        <a:p>
          <a:endParaRPr lang="ru-RU"/>
        </a:p>
      </dgm:t>
    </dgm:pt>
    <dgm:pt modelId="{61AC67B9-A7FA-43FC-B12B-BA5BE8FD46E5}">
      <dgm:prSet phldrT="[Текст]"/>
      <dgm:spPr/>
      <dgm:t>
        <a:bodyPr/>
        <a:lstStyle/>
        <a:p>
          <a:r>
            <a:rPr lang="ru-RU" smtClean="0"/>
            <a:t>Анализ результатов работы (диагностика развития детей)</a:t>
          </a:r>
          <a:endParaRPr lang="ru-RU" dirty="0"/>
        </a:p>
      </dgm:t>
    </dgm:pt>
    <dgm:pt modelId="{96D46377-8E01-439E-B222-486C488AC132}" type="parTrans" cxnId="{F52ED1B8-2519-463D-BC5A-0419B7B6B1D1}">
      <dgm:prSet/>
      <dgm:spPr/>
      <dgm:t>
        <a:bodyPr/>
        <a:lstStyle/>
        <a:p>
          <a:endParaRPr lang="ru-RU"/>
        </a:p>
      </dgm:t>
    </dgm:pt>
    <dgm:pt modelId="{F6C3B473-FE26-440D-8CA8-AA36E88678FE}" type="sibTrans" cxnId="{F52ED1B8-2519-463D-BC5A-0419B7B6B1D1}">
      <dgm:prSet/>
      <dgm:spPr/>
      <dgm:t>
        <a:bodyPr/>
        <a:lstStyle/>
        <a:p>
          <a:endParaRPr lang="ru-RU"/>
        </a:p>
      </dgm:t>
    </dgm:pt>
    <dgm:pt modelId="{9B189785-4A8E-4898-9688-A359E8F22CB0}">
      <dgm:prSet phldrT="[Текст]"/>
      <dgm:spPr/>
      <dgm:t>
        <a:bodyPr/>
        <a:lstStyle/>
        <a:p>
          <a:r>
            <a:rPr lang="ru-RU" dirty="0" smtClean="0"/>
            <a:t>Своевременное обеспечение педагогов педагогической и учебно-методической информацией</a:t>
          </a:r>
          <a:endParaRPr lang="ru-RU" dirty="0"/>
        </a:p>
      </dgm:t>
    </dgm:pt>
    <dgm:pt modelId="{D79DD15A-2ACD-4FFC-A749-6C8C2C72E5B2}" type="parTrans" cxnId="{FFE7D741-D0AE-48D6-8149-BFA4C3176709}">
      <dgm:prSet/>
      <dgm:spPr/>
      <dgm:t>
        <a:bodyPr/>
        <a:lstStyle/>
        <a:p>
          <a:endParaRPr lang="ru-RU"/>
        </a:p>
      </dgm:t>
    </dgm:pt>
    <dgm:pt modelId="{5C5E3D75-CCDD-4E30-ACC9-8A5F2C7AE743}" type="sibTrans" cxnId="{FFE7D741-D0AE-48D6-8149-BFA4C3176709}">
      <dgm:prSet/>
      <dgm:spPr/>
      <dgm:t>
        <a:bodyPr/>
        <a:lstStyle/>
        <a:p>
          <a:endParaRPr lang="ru-RU"/>
        </a:p>
      </dgm:t>
    </dgm:pt>
    <dgm:pt modelId="{784D932A-ADD9-4ABD-9F35-59F30EBCED25}" type="pres">
      <dgm:prSet presAssocID="{9DF082D4-752A-44FC-ADE0-845D15689798}" presName="outerComposite" presStyleCnt="0">
        <dgm:presLayoutVars>
          <dgm:chMax val="5"/>
          <dgm:dir/>
          <dgm:resizeHandles val="exact"/>
        </dgm:presLayoutVars>
      </dgm:prSet>
      <dgm:spPr/>
      <dgm:t>
        <a:bodyPr/>
        <a:lstStyle/>
        <a:p>
          <a:endParaRPr lang="ru-RU"/>
        </a:p>
      </dgm:t>
    </dgm:pt>
    <dgm:pt modelId="{97096468-DDAF-4703-B990-97188910C1F7}" type="pres">
      <dgm:prSet presAssocID="{9DF082D4-752A-44FC-ADE0-845D15689798}" presName="dummyMaxCanvas" presStyleCnt="0">
        <dgm:presLayoutVars/>
      </dgm:prSet>
      <dgm:spPr/>
      <dgm:t>
        <a:bodyPr/>
        <a:lstStyle/>
        <a:p>
          <a:endParaRPr lang="ru-RU"/>
        </a:p>
      </dgm:t>
    </dgm:pt>
    <dgm:pt modelId="{698A5A22-2A99-43F8-8E91-EA5F57EFCF40}" type="pres">
      <dgm:prSet presAssocID="{9DF082D4-752A-44FC-ADE0-845D15689798}" presName="FiveNodes_1" presStyleLbl="node1" presStyleIdx="0" presStyleCnt="5">
        <dgm:presLayoutVars>
          <dgm:bulletEnabled val="1"/>
        </dgm:presLayoutVars>
      </dgm:prSet>
      <dgm:spPr/>
      <dgm:t>
        <a:bodyPr/>
        <a:lstStyle/>
        <a:p>
          <a:endParaRPr lang="ru-RU"/>
        </a:p>
      </dgm:t>
    </dgm:pt>
    <dgm:pt modelId="{B2C03FC6-CE66-4E55-A3F9-AB72708A336C}" type="pres">
      <dgm:prSet presAssocID="{9DF082D4-752A-44FC-ADE0-845D15689798}" presName="FiveNodes_2" presStyleLbl="node1" presStyleIdx="1" presStyleCnt="5">
        <dgm:presLayoutVars>
          <dgm:bulletEnabled val="1"/>
        </dgm:presLayoutVars>
      </dgm:prSet>
      <dgm:spPr/>
      <dgm:t>
        <a:bodyPr/>
        <a:lstStyle/>
        <a:p>
          <a:endParaRPr lang="ru-RU"/>
        </a:p>
      </dgm:t>
    </dgm:pt>
    <dgm:pt modelId="{1708E639-70FF-424B-8BF3-1B2D9F42E98A}" type="pres">
      <dgm:prSet presAssocID="{9DF082D4-752A-44FC-ADE0-845D15689798}" presName="FiveNodes_3" presStyleLbl="node1" presStyleIdx="2" presStyleCnt="5">
        <dgm:presLayoutVars>
          <dgm:bulletEnabled val="1"/>
        </dgm:presLayoutVars>
      </dgm:prSet>
      <dgm:spPr/>
      <dgm:t>
        <a:bodyPr/>
        <a:lstStyle/>
        <a:p>
          <a:endParaRPr lang="ru-RU"/>
        </a:p>
      </dgm:t>
    </dgm:pt>
    <dgm:pt modelId="{2E7112F7-457F-4C93-835C-2337B00A1A8C}" type="pres">
      <dgm:prSet presAssocID="{9DF082D4-752A-44FC-ADE0-845D15689798}" presName="FiveNodes_4" presStyleLbl="node1" presStyleIdx="3" presStyleCnt="5">
        <dgm:presLayoutVars>
          <dgm:bulletEnabled val="1"/>
        </dgm:presLayoutVars>
      </dgm:prSet>
      <dgm:spPr/>
      <dgm:t>
        <a:bodyPr/>
        <a:lstStyle/>
        <a:p>
          <a:endParaRPr lang="ru-RU"/>
        </a:p>
      </dgm:t>
    </dgm:pt>
    <dgm:pt modelId="{4D7A7BBE-A67F-4B28-9053-C5B73DD4DAC3}" type="pres">
      <dgm:prSet presAssocID="{9DF082D4-752A-44FC-ADE0-845D15689798}" presName="FiveNodes_5" presStyleLbl="node1" presStyleIdx="4" presStyleCnt="5">
        <dgm:presLayoutVars>
          <dgm:bulletEnabled val="1"/>
        </dgm:presLayoutVars>
      </dgm:prSet>
      <dgm:spPr/>
      <dgm:t>
        <a:bodyPr/>
        <a:lstStyle/>
        <a:p>
          <a:endParaRPr lang="ru-RU"/>
        </a:p>
      </dgm:t>
    </dgm:pt>
    <dgm:pt modelId="{DA24949F-B10B-4A36-A4ED-E108633A93D0}" type="pres">
      <dgm:prSet presAssocID="{9DF082D4-752A-44FC-ADE0-845D15689798}" presName="FiveConn_1-2" presStyleLbl="fgAccFollowNode1" presStyleIdx="0" presStyleCnt="4">
        <dgm:presLayoutVars>
          <dgm:bulletEnabled val="1"/>
        </dgm:presLayoutVars>
      </dgm:prSet>
      <dgm:spPr/>
      <dgm:t>
        <a:bodyPr/>
        <a:lstStyle/>
        <a:p>
          <a:endParaRPr lang="ru-RU"/>
        </a:p>
      </dgm:t>
    </dgm:pt>
    <dgm:pt modelId="{7FE24A70-683F-4898-9563-C907F3E03CF1}" type="pres">
      <dgm:prSet presAssocID="{9DF082D4-752A-44FC-ADE0-845D15689798}" presName="FiveConn_2-3" presStyleLbl="fgAccFollowNode1" presStyleIdx="1" presStyleCnt="4">
        <dgm:presLayoutVars>
          <dgm:bulletEnabled val="1"/>
        </dgm:presLayoutVars>
      </dgm:prSet>
      <dgm:spPr/>
      <dgm:t>
        <a:bodyPr/>
        <a:lstStyle/>
        <a:p>
          <a:endParaRPr lang="ru-RU"/>
        </a:p>
      </dgm:t>
    </dgm:pt>
    <dgm:pt modelId="{CB8AD5FB-614C-4FCC-B11C-D72B2F959422}" type="pres">
      <dgm:prSet presAssocID="{9DF082D4-752A-44FC-ADE0-845D15689798}" presName="FiveConn_3-4" presStyleLbl="fgAccFollowNode1" presStyleIdx="2" presStyleCnt="4">
        <dgm:presLayoutVars>
          <dgm:bulletEnabled val="1"/>
        </dgm:presLayoutVars>
      </dgm:prSet>
      <dgm:spPr/>
      <dgm:t>
        <a:bodyPr/>
        <a:lstStyle/>
        <a:p>
          <a:endParaRPr lang="ru-RU"/>
        </a:p>
      </dgm:t>
    </dgm:pt>
    <dgm:pt modelId="{E43B92B4-AE49-40B2-AEA0-3E4707932357}" type="pres">
      <dgm:prSet presAssocID="{9DF082D4-752A-44FC-ADE0-845D15689798}" presName="FiveConn_4-5" presStyleLbl="fgAccFollowNode1" presStyleIdx="3" presStyleCnt="4">
        <dgm:presLayoutVars>
          <dgm:bulletEnabled val="1"/>
        </dgm:presLayoutVars>
      </dgm:prSet>
      <dgm:spPr/>
      <dgm:t>
        <a:bodyPr/>
        <a:lstStyle/>
        <a:p>
          <a:endParaRPr lang="ru-RU"/>
        </a:p>
      </dgm:t>
    </dgm:pt>
    <dgm:pt modelId="{61F367BC-B43A-4C62-928F-3DADE679E8AA}" type="pres">
      <dgm:prSet presAssocID="{9DF082D4-752A-44FC-ADE0-845D15689798}" presName="FiveNodes_1_text" presStyleLbl="node1" presStyleIdx="4" presStyleCnt="5">
        <dgm:presLayoutVars>
          <dgm:bulletEnabled val="1"/>
        </dgm:presLayoutVars>
      </dgm:prSet>
      <dgm:spPr/>
      <dgm:t>
        <a:bodyPr/>
        <a:lstStyle/>
        <a:p>
          <a:endParaRPr lang="ru-RU"/>
        </a:p>
      </dgm:t>
    </dgm:pt>
    <dgm:pt modelId="{8A93412A-A1BA-4BC7-89C0-7EF442A6B5DD}" type="pres">
      <dgm:prSet presAssocID="{9DF082D4-752A-44FC-ADE0-845D15689798}" presName="FiveNodes_2_text" presStyleLbl="node1" presStyleIdx="4" presStyleCnt="5">
        <dgm:presLayoutVars>
          <dgm:bulletEnabled val="1"/>
        </dgm:presLayoutVars>
      </dgm:prSet>
      <dgm:spPr/>
      <dgm:t>
        <a:bodyPr/>
        <a:lstStyle/>
        <a:p>
          <a:endParaRPr lang="ru-RU"/>
        </a:p>
      </dgm:t>
    </dgm:pt>
    <dgm:pt modelId="{DEDBA9AF-4772-4BD0-A4CB-6E6CD8D8E731}" type="pres">
      <dgm:prSet presAssocID="{9DF082D4-752A-44FC-ADE0-845D15689798}" presName="FiveNodes_3_text" presStyleLbl="node1" presStyleIdx="4" presStyleCnt="5">
        <dgm:presLayoutVars>
          <dgm:bulletEnabled val="1"/>
        </dgm:presLayoutVars>
      </dgm:prSet>
      <dgm:spPr/>
      <dgm:t>
        <a:bodyPr/>
        <a:lstStyle/>
        <a:p>
          <a:endParaRPr lang="ru-RU"/>
        </a:p>
      </dgm:t>
    </dgm:pt>
    <dgm:pt modelId="{056E7A0B-3012-496F-9E88-E79A15E49D48}" type="pres">
      <dgm:prSet presAssocID="{9DF082D4-752A-44FC-ADE0-845D15689798}" presName="FiveNodes_4_text" presStyleLbl="node1" presStyleIdx="4" presStyleCnt="5">
        <dgm:presLayoutVars>
          <dgm:bulletEnabled val="1"/>
        </dgm:presLayoutVars>
      </dgm:prSet>
      <dgm:spPr/>
      <dgm:t>
        <a:bodyPr/>
        <a:lstStyle/>
        <a:p>
          <a:endParaRPr lang="ru-RU"/>
        </a:p>
      </dgm:t>
    </dgm:pt>
    <dgm:pt modelId="{CDC618EB-AA5F-4BC4-BFBC-8B2719995A86}" type="pres">
      <dgm:prSet presAssocID="{9DF082D4-752A-44FC-ADE0-845D15689798}" presName="FiveNodes_5_text" presStyleLbl="node1" presStyleIdx="4" presStyleCnt="5">
        <dgm:presLayoutVars>
          <dgm:bulletEnabled val="1"/>
        </dgm:presLayoutVars>
      </dgm:prSet>
      <dgm:spPr/>
      <dgm:t>
        <a:bodyPr/>
        <a:lstStyle/>
        <a:p>
          <a:endParaRPr lang="ru-RU"/>
        </a:p>
      </dgm:t>
    </dgm:pt>
  </dgm:ptLst>
  <dgm:cxnLst>
    <dgm:cxn modelId="{D0546C67-2EB4-413C-B059-36D49811890D}" type="presOf" srcId="{F6C3B473-FE26-440D-8CA8-AA36E88678FE}" destId="{E43B92B4-AE49-40B2-AEA0-3E4707932357}" srcOrd="0" destOrd="0" presId="urn:microsoft.com/office/officeart/2005/8/layout/vProcess5"/>
    <dgm:cxn modelId="{C7D91507-DA49-4F0C-8D94-C413859784B4}" type="presOf" srcId="{9DF082D4-752A-44FC-ADE0-845D15689798}" destId="{784D932A-ADD9-4ABD-9F35-59F30EBCED25}" srcOrd="0" destOrd="0" presId="urn:microsoft.com/office/officeart/2005/8/layout/vProcess5"/>
    <dgm:cxn modelId="{D02D83B9-C54A-44A7-A867-DB878D171CCF}" type="presOf" srcId="{F35A2648-0095-4EA7-9621-1859DF6D3646}" destId="{DA24949F-B10B-4A36-A4ED-E108633A93D0}" srcOrd="0" destOrd="0" presId="urn:microsoft.com/office/officeart/2005/8/layout/vProcess5"/>
    <dgm:cxn modelId="{0DAE0810-6394-4BAC-89BA-B425C6932A28}" srcId="{9DF082D4-752A-44FC-ADE0-845D15689798}" destId="{59C779C9-F221-4EEA-8488-44F4A37B1416}" srcOrd="0" destOrd="0" parTransId="{34822243-D0BF-4E8F-B450-DE3A5A1FDB33}" sibTransId="{F35A2648-0095-4EA7-9621-1859DF6D3646}"/>
    <dgm:cxn modelId="{38CF9B7B-ABFA-429C-8C72-F9A0203366E9}" type="presOf" srcId="{9B189785-4A8E-4898-9688-A359E8F22CB0}" destId="{CDC618EB-AA5F-4BC4-BFBC-8B2719995A86}" srcOrd="1" destOrd="0" presId="urn:microsoft.com/office/officeart/2005/8/layout/vProcess5"/>
    <dgm:cxn modelId="{E34FAB29-EEBD-49CD-BAB3-04A79357246F}" type="presOf" srcId="{59C779C9-F221-4EEA-8488-44F4A37B1416}" destId="{698A5A22-2A99-43F8-8E91-EA5F57EFCF40}" srcOrd="0" destOrd="0" presId="urn:microsoft.com/office/officeart/2005/8/layout/vProcess5"/>
    <dgm:cxn modelId="{3C3A1B15-CECA-47BE-8A91-AC35660D6439}" srcId="{9DF082D4-752A-44FC-ADE0-845D15689798}" destId="{BF88A197-71BE-4A32-97FF-94A1CF2843E9}" srcOrd="1" destOrd="0" parTransId="{64DE0398-AAE9-4DB5-996B-C9C7220E339B}" sibTransId="{F2A2CA0B-46F5-439F-9388-A0A3436C65D0}"/>
    <dgm:cxn modelId="{FFE7D741-D0AE-48D6-8149-BFA4C3176709}" srcId="{9DF082D4-752A-44FC-ADE0-845D15689798}" destId="{9B189785-4A8E-4898-9688-A359E8F22CB0}" srcOrd="4" destOrd="0" parTransId="{D79DD15A-2ACD-4FFC-A749-6C8C2C72E5B2}" sibTransId="{5C5E3D75-CCDD-4E30-ACC9-8A5F2C7AE743}"/>
    <dgm:cxn modelId="{350EFD2F-E7D2-442E-BE16-6AB25C53C997}" type="presOf" srcId="{6961664E-D17C-4DB7-84E5-923DB7CF24BA}" destId="{CB8AD5FB-614C-4FCC-B11C-D72B2F959422}" srcOrd="0" destOrd="0" presId="urn:microsoft.com/office/officeart/2005/8/layout/vProcess5"/>
    <dgm:cxn modelId="{F52ED1B8-2519-463D-BC5A-0419B7B6B1D1}" srcId="{9DF082D4-752A-44FC-ADE0-845D15689798}" destId="{61AC67B9-A7FA-43FC-B12B-BA5BE8FD46E5}" srcOrd="3" destOrd="0" parTransId="{96D46377-8E01-439E-B222-486C488AC132}" sibTransId="{F6C3B473-FE26-440D-8CA8-AA36E88678FE}"/>
    <dgm:cxn modelId="{CE66D401-6701-4F4D-BAB6-4A7D75AEBEB9}" srcId="{9DF082D4-752A-44FC-ADE0-845D15689798}" destId="{E073767A-3D62-43A1-9663-3B9485D80A68}" srcOrd="2" destOrd="0" parTransId="{C4E0546C-4155-44E4-BE4D-DF07B0F2854D}" sibTransId="{6961664E-D17C-4DB7-84E5-923DB7CF24BA}"/>
    <dgm:cxn modelId="{CC491A0E-7107-4E82-8A7D-D1D9E8D65D02}" type="presOf" srcId="{61AC67B9-A7FA-43FC-B12B-BA5BE8FD46E5}" destId="{2E7112F7-457F-4C93-835C-2337B00A1A8C}" srcOrd="0" destOrd="0" presId="urn:microsoft.com/office/officeart/2005/8/layout/vProcess5"/>
    <dgm:cxn modelId="{E9E02197-D3B2-4305-919F-77763BF56D04}" type="presOf" srcId="{E073767A-3D62-43A1-9663-3B9485D80A68}" destId="{DEDBA9AF-4772-4BD0-A4CB-6E6CD8D8E731}" srcOrd="1" destOrd="0" presId="urn:microsoft.com/office/officeart/2005/8/layout/vProcess5"/>
    <dgm:cxn modelId="{691855FC-C347-4B15-AF43-A7208CED7781}" type="presOf" srcId="{BF88A197-71BE-4A32-97FF-94A1CF2843E9}" destId="{B2C03FC6-CE66-4E55-A3F9-AB72708A336C}" srcOrd="0" destOrd="0" presId="urn:microsoft.com/office/officeart/2005/8/layout/vProcess5"/>
    <dgm:cxn modelId="{67339FC1-BD96-48B6-9AE8-B66A5468F4E3}" type="presOf" srcId="{E073767A-3D62-43A1-9663-3B9485D80A68}" destId="{1708E639-70FF-424B-8BF3-1B2D9F42E98A}" srcOrd="0" destOrd="0" presId="urn:microsoft.com/office/officeart/2005/8/layout/vProcess5"/>
    <dgm:cxn modelId="{B2ED3884-076B-48D7-A79A-EE5900ECC351}" type="presOf" srcId="{F2A2CA0B-46F5-439F-9388-A0A3436C65D0}" destId="{7FE24A70-683F-4898-9563-C907F3E03CF1}" srcOrd="0" destOrd="0" presId="urn:microsoft.com/office/officeart/2005/8/layout/vProcess5"/>
    <dgm:cxn modelId="{953B82E1-0A5B-42CC-91B1-B34F3B3A6DAE}" type="presOf" srcId="{9B189785-4A8E-4898-9688-A359E8F22CB0}" destId="{4D7A7BBE-A67F-4B28-9053-C5B73DD4DAC3}" srcOrd="0" destOrd="0" presId="urn:microsoft.com/office/officeart/2005/8/layout/vProcess5"/>
    <dgm:cxn modelId="{311766D8-03E9-44B9-8CDE-0F5DF2C2736B}" type="presOf" srcId="{BF88A197-71BE-4A32-97FF-94A1CF2843E9}" destId="{8A93412A-A1BA-4BC7-89C0-7EF442A6B5DD}" srcOrd="1" destOrd="0" presId="urn:microsoft.com/office/officeart/2005/8/layout/vProcess5"/>
    <dgm:cxn modelId="{499D1136-ED99-46A0-BD41-ADEC0E3412C4}" type="presOf" srcId="{59C779C9-F221-4EEA-8488-44F4A37B1416}" destId="{61F367BC-B43A-4C62-928F-3DADE679E8AA}" srcOrd="1" destOrd="0" presId="urn:microsoft.com/office/officeart/2005/8/layout/vProcess5"/>
    <dgm:cxn modelId="{C1DB09B8-A256-4A49-AF51-6A0FFF3841C8}" type="presOf" srcId="{61AC67B9-A7FA-43FC-B12B-BA5BE8FD46E5}" destId="{056E7A0B-3012-496F-9E88-E79A15E49D48}" srcOrd="1" destOrd="0" presId="urn:microsoft.com/office/officeart/2005/8/layout/vProcess5"/>
    <dgm:cxn modelId="{5573F8AB-7205-4E2A-A5D6-DA1E4B1ED820}" type="presParOf" srcId="{784D932A-ADD9-4ABD-9F35-59F30EBCED25}" destId="{97096468-DDAF-4703-B990-97188910C1F7}" srcOrd="0" destOrd="0" presId="urn:microsoft.com/office/officeart/2005/8/layout/vProcess5"/>
    <dgm:cxn modelId="{5B0FFD4D-9028-4479-9563-BBA50CCBBB3B}" type="presParOf" srcId="{784D932A-ADD9-4ABD-9F35-59F30EBCED25}" destId="{698A5A22-2A99-43F8-8E91-EA5F57EFCF40}" srcOrd="1" destOrd="0" presId="urn:microsoft.com/office/officeart/2005/8/layout/vProcess5"/>
    <dgm:cxn modelId="{C69B64F6-1B3B-4C1D-B88F-9EB6D97AD74B}" type="presParOf" srcId="{784D932A-ADD9-4ABD-9F35-59F30EBCED25}" destId="{B2C03FC6-CE66-4E55-A3F9-AB72708A336C}" srcOrd="2" destOrd="0" presId="urn:microsoft.com/office/officeart/2005/8/layout/vProcess5"/>
    <dgm:cxn modelId="{7A1B73E7-2E0A-42BD-B82F-7EAAB5CD1A6E}" type="presParOf" srcId="{784D932A-ADD9-4ABD-9F35-59F30EBCED25}" destId="{1708E639-70FF-424B-8BF3-1B2D9F42E98A}" srcOrd="3" destOrd="0" presId="urn:microsoft.com/office/officeart/2005/8/layout/vProcess5"/>
    <dgm:cxn modelId="{C4D48767-B944-49DF-B3F1-BC9D191D2CED}" type="presParOf" srcId="{784D932A-ADD9-4ABD-9F35-59F30EBCED25}" destId="{2E7112F7-457F-4C93-835C-2337B00A1A8C}" srcOrd="4" destOrd="0" presId="urn:microsoft.com/office/officeart/2005/8/layout/vProcess5"/>
    <dgm:cxn modelId="{DB0036B4-D396-4DD7-B112-4B2D3FF5F37B}" type="presParOf" srcId="{784D932A-ADD9-4ABD-9F35-59F30EBCED25}" destId="{4D7A7BBE-A67F-4B28-9053-C5B73DD4DAC3}" srcOrd="5" destOrd="0" presId="urn:microsoft.com/office/officeart/2005/8/layout/vProcess5"/>
    <dgm:cxn modelId="{AD93224C-B644-4EBB-B5A6-F1FAD47D8E9C}" type="presParOf" srcId="{784D932A-ADD9-4ABD-9F35-59F30EBCED25}" destId="{DA24949F-B10B-4A36-A4ED-E108633A93D0}" srcOrd="6" destOrd="0" presId="urn:microsoft.com/office/officeart/2005/8/layout/vProcess5"/>
    <dgm:cxn modelId="{D3D2E00B-1348-4DAD-B926-C4644993A350}" type="presParOf" srcId="{784D932A-ADD9-4ABD-9F35-59F30EBCED25}" destId="{7FE24A70-683F-4898-9563-C907F3E03CF1}" srcOrd="7" destOrd="0" presId="urn:microsoft.com/office/officeart/2005/8/layout/vProcess5"/>
    <dgm:cxn modelId="{58A604DB-DBA8-4EEE-8562-C04272517713}" type="presParOf" srcId="{784D932A-ADD9-4ABD-9F35-59F30EBCED25}" destId="{CB8AD5FB-614C-4FCC-B11C-D72B2F959422}" srcOrd="8" destOrd="0" presId="urn:microsoft.com/office/officeart/2005/8/layout/vProcess5"/>
    <dgm:cxn modelId="{547600B8-CC0A-4188-AD1C-02CD8A87A374}" type="presParOf" srcId="{784D932A-ADD9-4ABD-9F35-59F30EBCED25}" destId="{E43B92B4-AE49-40B2-AEA0-3E4707932357}" srcOrd="9" destOrd="0" presId="urn:microsoft.com/office/officeart/2005/8/layout/vProcess5"/>
    <dgm:cxn modelId="{4D71E0C2-16AA-4104-B933-DC9849C443CF}" type="presParOf" srcId="{784D932A-ADD9-4ABD-9F35-59F30EBCED25}" destId="{61F367BC-B43A-4C62-928F-3DADE679E8AA}" srcOrd="10" destOrd="0" presId="urn:microsoft.com/office/officeart/2005/8/layout/vProcess5"/>
    <dgm:cxn modelId="{05FB943E-D265-44DA-918E-D5AE5FAC2733}" type="presParOf" srcId="{784D932A-ADD9-4ABD-9F35-59F30EBCED25}" destId="{8A93412A-A1BA-4BC7-89C0-7EF442A6B5DD}" srcOrd="11" destOrd="0" presId="urn:microsoft.com/office/officeart/2005/8/layout/vProcess5"/>
    <dgm:cxn modelId="{37EF14A6-900E-4DF6-AD0C-908A3CB2C608}" type="presParOf" srcId="{784D932A-ADD9-4ABD-9F35-59F30EBCED25}" destId="{DEDBA9AF-4772-4BD0-A4CB-6E6CD8D8E731}" srcOrd="12" destOrd="0" presId="urn:microsoft.com/office/officeart/2005/8/layout/vProcess5"/>
    <dgm:cxn modelId="{9FCDD6B6-91F7-4932-BEAA-E05399ED7AE6}" type="presParOf" srcId="{784D932A-ADD9-4ABD-9F35-59F30EBCED25}" destId="{056E7A0B-3012-496F-9E88-E79A15E49D48}" srcOrd="13" destOrd="0" presId="urn:microsoft.com/office/officeart/2005/8/layout/vProcess5"/>
    <dgm:cxn modelId="{CAF34EF7-34D5-47FE-9B02-681686BE4D5E}" type="presParOf" srcId="{784D932A-ADD9-4ABD-9F35-59F30EBCED25}" destId="{CDC618EB-AA5F-4BC4-BFBC-8B2719995A86}" srcOrd="14" destOrd="0" presId="urn:microsoft.com/office/officeart/2005/8/layout/vProcess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6E5C8BE2-7E3C-4013-85E2-6E3B8CAED07B}" type="doc">
      <dgm:prSet loTypeId="urn:microsoft.com/office/officeart/2008/layout/NameandTitleOrganizationalChart" loCatId="hierarchy" qsTypeId="urn:microsoft.com/office/officeart/2005/8/quickstyle/3d1" qsCatId="3D" csTypeId="urn:microsoft.com/office/officeart/2005/8/colors/colorful4" csCatId="colorful" phldr="1"/>
      <dgm:spPr/>
      <dgm:t>
        <a:bodyPr/>
        <a:lstStyle/>
        <a:p>
          <a:endParaRPr lang="ru-RU"/>
        </a:p>
      </dgm:t>
    </dgm:pt>
    <dgm:pt modelId="{DE786696-D146-4E2A-BA2A-7EB0288970C0}">
      <dgm:prSet phldrT="[Текст]"/>
      <dgm:spPr/>
      <dgm:t>
        <a:bodyPr/>
        <a:lstStyle/>
        <a:p>
          <a:r>
            <a:rPr lang="ru-RU" dirty="0" smtClean="0"/>
            <a:t>Контрольно-оценочный</a:t>
          </a:r>
          <a:endParaRPr lang="ru-RU" dirty="0"/>
        </a:p>
      </dgm:t>
    </dgm:pt>
    <dgm:pt modelId="{128DC10E-862A-4882-B4AA-9EF96E4DD65D}" type="sibTrans" cxnId="{7A0639C0-6939-4C9A-9402-9504EB35C38A}">
      <dgm:prSet/>
      <dgm:spPr/>
      <dgm:t>
        <a:bodyPr/>
        <a:lstStyle/>
        <a:p>
          <a:r>
            <a:rPr lang="ru-RU" dirty="0" smtClean="0"/>
            <a:t>3-й этап</a:t>
          </a:r>
          <a:endParaRPr lang="ru-RU" dirty="0"/>
        </a:p>
      </dgm:t>
    </dgm:pt>
    <dgm:pt modelId="{9664ADE2-E6B2-4387-A8CC-3E51FFBB2BC0}" type="parTrans" cxnId="{7A0639C0-6939-4C9A-9402-9504EB35C38A}">
      <dgm:prSet/>
      <dgm:spPr/>
      <dgm:t>
        <a:bodyPr/>
        <a:lstStyle/>
        <a:p>
          <a:endParaRPr lang="ru-RU"/>
        </a:p>
      </dgm:t>
    </dgm:pt>
    <dgm:pt modelId="{90FFBBDD-BF38-4344-BE95-F1C9ADDD4B98}">
      <dgm:prSet phldrT="[Текст]"/>
      <dgm:spPr/>
      <dgm:t>
        <a:bodyPr/>
        <a:lstStyle/>
        <a:p>
          <a:r>
            <a:rPr lang="ru-RU" dirty="0" smtClean="0"/>
            <a:t>Основной (проектировочный)</a:t>
          </a:r>
          <a:endParaRPr lang="ru-RU" dirty="0"/>
        </a:p>
      </dgm:t>
    </dgm:pt>
    <dgm:pt modelId="{2DAFBA29-9EC2-4891-940B-145F0FC9FCAD}" type="sibTrans" cxnId="{DE1BC532-41AB-46C6-8E20-0B77A88467F1}">
      <dgm:prSet/>
      <dgm:spPr/>
      <dgm:t>
        <a:bodyPr/>
        <a:lstStyle/>
        <a:p>
          <a:r>
            <a:rPr lang="ru-RU" dirty="0" smtClean="0"/>
            <a:t>2-й этап</a:t>
          </a:r>
          <a:endParaRPr lang="ru-RU" dirty="0"/>
        </a:p>
      </dgm:t>
    </dgm:pt>
    <dgm:pt modelId="{A3E97012-05E9-409A-9223-1FB7FD4E94EC}" type="parTrans" cxnId="{DE1BC532-41AB-46C6-8E20-0B77A88467F1}">
      <dgm:prSet/>
      <dgm:spPr/>
      <dgm:t>
        <a:bodyPr/>
        <a:lstStyle/>
        <a:p>
          <a:endParaRPr lang="ru-RU"/>
        </a:p>
      </dgm:t>
    </dgm:pt>
    <dgm:pt modelId="{AEDFD593-0997-41D2-AE6E-22CC3E3D5831}">
      <dgm:prSet phldrT="[Текст]"/>
      <dgm:spPr/>
      <dgm:t>
        <a:bodyPr/>
        <a:lstStyle/>
        <a:p>
          <a:r>
            <a:rPr lang="ru-RU" dirty="0" smtClean="0"/>
            <a:t>Адаптационный</a:t>
          </a:r>
          <a:endParaRPr lang="ru-RU" dirty="0"/>
        </a:p>
      </dgm:t>
    </dgm:pt>
    <dgm:pt modelId="{88ED4DED-C93D-4294-9595-5B88AAF5D0DF}" type="sibTrans" cxnId="{E3A470B7-CF8B-40B7-8ACD-08E0069C47D1}">
      <dgm:prSet/>
      <dgm:spPr/>
      <dgm:t>
        <a:bodyPr/>
        <a:lstStyle/>
        <a:p>
          <a:r>
            <a:rPr lang="ru-RU" dirty="0" smtClean="0"/>
            <a:t>1-й этап</a:t>
          </a:r>
          <a:endParaRPr lang="ru-RU" dirty="0"/>
        </a:p>
      </dgm:t>
    </dgm:pt>
    <dgm:pt modelId="{D8BE44E0-D0E0-4ACA-B5A5-91B233CB90EA}" type="parTrans" cxnId="{E3A470B7-CF8B-40B7-8ACD-08E0069C47D1}">
      <dgm:prSet/>
      <dgm:spPr/>
      <dgm:t>
        <a:bodyPr/>
        <a:lstStyle/>
        <a:p>
          <a:endParaRPr lang="ru-RU"/>
        </a:p>
      </dgm:t>
    </dgm:pt>
    <dgm:pt modelId="{F7127460-FE0E-4499-AA09-A267F2612286}" type="asst">
      <dgm:prSet phldrT="[Текст]"/>
      <dgm:spPr/>
      <dgm:t>
        <a:bodyPr/>
        <a:lstStyle/>
        <a:p>
          <a:r>
            <a:rPr lang="ru-RU" dirty="0" smtClean="0"/>
            <a:t>Этапы реализации наставничества</a:t>
          </a:r>
          <a:endParaRPr lang="ru-RU" dirty="0"/>
        </a:p>
      </dgm:t>
    </dgm:pt>
    <dgm:pt modelId="{EF41A851-8892-4344-9367-25776CAAD0A4}" type="sibTrans" cxnId="{E9D9058E-0E2B-4EE9-A3E8-1DFF141E243D}">
      <dgm:prSet/>
      <dgm:spPr/>
      <dgm:t>
        <a:bodyPr/>
        <a:lstStyle/>
        <a:p>
          <a:endParaRPr lang="ru-RU"/>
        </a:p>
      </dgm:t>
    </dgm:pt>
    <dgm:pt modelId="{D7EF0B26-6471-4A9F-A3D4-32BDB46424A9}" type="parTrans" cxnId="{E9D9058E-0E2B-4EE9-A3E8-1DFF141E243D}">
      <dgm:prSet/>
      <dgm:spPr/>
      <dgm:t>
        <a:bodyPr/>
        <a:lstStyle/>
        <a:p>
          <a:endParaRPr lang="ru-RU"/>
        </a:p>
      </dgm:t>
    </dgm:pt>
    <dgm:pt modelId="{F616CFAC-42E9-408E-871F-EB2D216C515F}" type="pres">
      <dgm:prSet presAssocID="{6E5C8BE2-7E3C-4013-85E2-6E3B8CAED07B}" presName="hierChild1" presStyleCnt="0">
        <dgm:presLayoutVars>
          <dgm:orgChart val="1"/>
          <dgm:chPref val="1"/>
          <dgm:dir/>
          <dgm:animOne val="branch"/>
          <dgm:animLvl val="lvl"/>
          <dgm:resizeHandles/>
        </dgm:presLayoutVars>
      </dgm:prSet>
      <dgm:spPr/>
      <dgm:t>
        <a:bodyPr/>
        <a:lstStyle/>
        <a:p>
          <a:endParaRPr lang="ru-RU"/>
        </a:p>
      </dgm:t>
    </dgm:pt>
    <dgm:pt modelId="{2F24D136-4866-4D71-903F-C6657D015DF9}" type="pres">
      <dgm:prSet presAssocID="{F7127460-FE0E-4499-AA09-A267F2612286}" presName="hierRoot1" presStyleCnt="0">
        <dgm:presLayoutVars>
          <dgm:hierBranch val="init"/>
        </dgm:presLayoutVars>
      </dgm:prSet>
      <dgm:spPr/>
      <dgm:t>
        <a:bodyPr/>
        <a:lstStyle/>
        <a:p>
          <a:endParaRPr lang="ru-RU"/>
        </a:p>
      </dgm:t>
    </dgm:pt>
    <dgm:pt modelId="{6026083B-F44D-414C-B39B-68C7B328AE74}" type="pres">
      <dgm:prSet presAssocID="{F7127460-FE0E-4499-AA09-A267F2612286}" presName="rootComposite1" presStyleCnt="0"/>
      <dgm:spPr/>
      <dgm:t>
        <a:bodyPr/>
        <a:lstStyle/>
        <a:p>
          <a:endParaRPr lang="ru-RU"/>
        </a:p>
      </dgm:t>
    </dgm:pt>
    <dgm:pt modelId="{060DF2F5-64C2-4BD1-9504-9C95A1A9E7F9}" type="pres">
      <dgm:prSet presAssocID="{F7127460-FE0E-4499-AA09-A267F2612286}" presName="rootText1" presStyleLbl="node0" presStyleIdx="0" presStyleCnt="1">
        <dgm:presLayoutVars>
          <dgm:chMax/>
          <dgm:chPref val="3"/>
        </dgm:presLayoutVars>
      </dgm:prSet>
      <dgm:spPr/>
      <dgm:t>
        <a:bodyPr/>
        <a:lstStyle/>
        <a:p>
          <a:endParaRPr lang="ru-RU"/>
        </a:p>
      </dgm:t>
    </dgm:pt>
    <dgm:pt modelId="{405DD38A-28EC-43C6-BB73-DB438A777F49}" type="pres">
      <dgm:prSet presAssocID="{F7127460-FE0E-4499-AA09-A267F2612286}" presName="titleText1" presStyleLbl="fgAcc0" presStyleIdx="0" presStyleCnt="1" custLinFactNeighborX="-2553" custLinFactNeighborY="17452">
        <dgm:presLayoutVars>
          <dgm:chMax val="0"/>
          <dgm:chPref val="0"/>
        </dgm:presLayoutVars>
      </dgm:prSet>
      <dgm:spPr/>
      <dgm:t>
        <a:bodyPr/>
        <a:lstStyle/>
        <a:p>
          <a:endParaRPr lang="ru-RU"/>
        </a:p>
      </dgm:t>
    </dgm:pt>
    <dgm:pt modelId="{77DB5EBE-C09D-4B18-875C-B498862D1292}" type="pres">
      <dgm:prSet presAssocID="{F7127460-FE0E-4499-AA09-A267F2612286}" presName="rootConnector1" presStyleLbl="asst0" presStyleIdx="0" presStyleCnt="0"/>
      <dgm:spPr/>
      <dgm:t>
        <a:bodyPr/>
        <a:lstStyle/>
        <a:p>
          <a:endParaRPr lang="ru-RU"/>
        </a:p>
      </dgm:t>
    </dgm:pt>
    <dgm:pt modelId="{5E84694D-683A-4BC7-86B5-325579E0A09E}" type="pres">
      <dgm:prSet presAssocID="{F7127460-FE0E-4499-AA09-A267F2612286}" presName="hierChild2" presStyleCnt="0"/>
      <dgm:spPr/>
      <dgm:t>
        <a:bodyPr/>
        <a:lstStyle/>
        <a:p>
          <a:endParaRPr lang="ru-RU"/>
        </a:p>
      </dgm:t>
    </dgm:pt>
    <dgm:pt modelId="{66489719-0E20-4510-9732-2E8F95F19917}" type="pres">
      <dgm:prSet presAssocID="{D8BE44E0-D0E0-4ACA-B5A5-91B233CB90EA}" presName="Name37" presStyleLbl="parChTrans1D2" presStyleIdx="0" presStyleCnt="3"/>
      <dgm:spPr/>
      <dgm:t>
        <a:bodyPr/>
        <a:lstStyle/>
        <a:p>
          <a:endParaRPr lang="ru-RU"/>
        </a:p>
      </dgm:t>
    </dgm:pt>
    <dgm:pt modelId="{026A0987-ACB4-466D-B1AA-2C27C932C470}" type="pres">
      <dgm:prSet presAssocID="{AEDFD593-0997-41D2-AE6E-22CC3E3D5831}" presName="hierRoot2" presStyleCnt="0">
        <dgm:presLayoutVars>
          <dgm:hierBranch val="init"/>
        </dgm:presLayoutVars>
      </dgm:prSet>
      <dgm:spPr/>
      <dgm:t>
        <a:bodyPr/>
        <a:lstStyle/>
        <a:p>
          <a:endParaRPr lang="ru-RU"/>
        </a:p>
      </dgm:t>
    </dgm:pt>
    <dgm:pt modelId="{5D998E36-F92C-43E1-AC56-E2DCAD7A687D}" type="pres">
      <dgm:prSet presAssocID="{AEDFD593-0997-41D2-AE6E-22CC3E3D5831}" presName="rootComposite" presStyleCnt="0"/>
      <dgm:spPr/>
      <dgm:t>
        <a:bodyPr/>
        <a:lstStyle/>
        <a:p>
          <a:endParaRPr lang="ru-RU"/>
        </a:p>
      </dgm:t>
    </dgm:pt>
    <dgm:pt modelId="{2FD830B9-7CD9-4E6D-A01D-F04D8ABD4933}" type="pres">
      <dgm:prSet presAssocID="{AEDFD593-0997-41D2-AE6E-22CC3E3D5831}" presName="rootText" presStyleLbl="node1" presStyleIdx="0" presStyleCnt="3">
        <dgm:presLayoutVars>
          <dgm:chMax/>
          <dgm:chPref val="3"/>
        </dgm:presLayoutVars>
      </dgm:prSet>
      <dgm:spPr/>
      <dgm:t>
        <a:bodyPr/>
        <a:lstStyle/>
        <a:p>
          <a:endParaRPr lang="ru-RU"/>
        </a:p>
      </dgm:t>
    </dgm:pt>
    <dgm:pt modelId="{64B04E94-A303-4DFE-B294-3469303513AF}" type="pres">
      <dgm:prSet presAssocID="{AEDFD593-0997-41D2-AE6E-22CC3E3D5831}" presName="titleText2" presStyleLbl="fgAcc1" presStyleIdx="0" presStyleCnt="3">
        <dgm:presLayoutVars>
          <dgm:chMax val="0"/>
          <dgm:chPref val="0"/>
        </dgm:presLayoutVars>
      </dgm:prSet>
      <dgm:spPr/>
      <dgm:t>
        <a:bodyPr/>
        <a:lstStyle/>
        <a:p>
          <a:endParaRPr lang="ru-RU"/>
        </a:p>
      </dgm:t>
    </dgm:pt>
    <dgm:pt modelId="{A2B95C73-5BB4-4909-B8ED-36A81D2E9A82}" type="pres">
      <dgm:prSet presAssocID="{AEDFD593-0997-41D2-AE6E-22CC3E3D5831}" presName="rootConnector" presStyleLbl="node2" presStyleIdx="0" presStyleCnt="0"/>
      <dgm:spPr/>
      <dgm:t>
        <a:bodyPr/>
        <a:lstStyle/>
        <a:p>
          <a:endParaRPr lang="ru-RU"/>
        </a:p>
      </dgm:t>
    </dgm:pt>
    <dgm:pt modelId="{5AE8F8EA-7FA6-475C-9BEA-BBDC12BB2BEF}" type="pres">
      <dgm:prSet presAssocID="{AEDFD593-0997-41D2-AE6E-22CC3E3D5831}" presName="hierChild4" presStyleCnt="0"/>
      <dgm:spPr/>
      <dgm:t>
        <a:bodyPr/>
        <a:lstStyle/>
        <a:p>
          <a:endParaRPr lang="ru-RU"/>
        </a:p>
      </dgm:t>
    </dgm:pt>
    <dgm:pt modelId="{3775D8BB-7C17-4914-872E-218D667EABF1}" type="pres">
      <dgm:prSet presAssocID="{AEDFD593-0997-41D2-AE6E-22CC3E3D5831}" presName="hierChild5" presStyleCnt="0"/>
      <dgm:spPr/>
      <dgm:t>
        <a:bodyPr/>
        <a:lstStyle/>
        <a:p>
          <a:endParaRPr lang="ru-RU"/>
        </a:p>
      </dgm:t>
    </dgm:pt>
    <dgm:pt modelId="{9E8C9D9B-1CB9-477D-80FE-03F10CAA8475}" type="pres">
      <dgm:prSet presAssocID="{A3E97012-05E9-409A-9223-1FB7FD4E94EC}" presName="Name37" presStyleLbl="parChTrans1D2" presStyleIdx="1" presStyleCnt="3"/>
      <dgm:spPr/>
      <dgm:t>
        <a:bodyPr/>
        <a:lstStyle/>
        <a:p>
          <a:endParaRPr lang="ru-RU"/>
        </a:p>
      </dgm:t>
    </dgm:pt>
    <dgm:pt modelId="{331997CE-ECC2-431F-91F4-67F57662EBC8}" type="pres">
      <dgm:prSet presAssocID="{90FFBBDD-BF38-4344-BE95-F1C9ADDD4B98}" presName="hierRoot2" presStyleCnt="0">
        <dgm:presLayoutVars>
          <dgm:hierBranch val="init"/>
        </dgm:presLayoutVars>
      </dgm:prSet>
      <dgm:spPr/>
      <dgm:t>
        <a:bodyPr/>
        <a:lstStyle/>
        <a:p>
          <a:endParaRPr lang="ru-RU"/>
        </a:p>
      </dgm:t>
    </dgm:pt>
    <dgm:pt modelId="{A57AB7E9-907F-414C-97EB-4C44AD8ABBB1}" type="pres">
      <dgm:prSet presAssocID="{90FFBBDD-BF38-4344-BE95-F1C9ADDD4B98}" presName="rootComposite" presStyleCnt="0"/>
      <dgm:spPr/>
      <dgm:t>
        <a:bodyPr/>
        <a:lstStyle/>
        <a:p>
          <a:endParaRPr lang="ru-RU"/>
        </a:p>
      </dgm:t>
    </dgm:pt>
    <dgm:pt modelId="{F9936B1F-7D82-48C4-990F-7FB81A0961E7}" type="pres">
      <dgm:prSet presAssocID="{90FFBBDD-BF38-4344-BE95-F1C9ADDD4B98}" presName="rootText" presStyleLbl="node1" presStyleIdx="1" presStyleCnt="3">
        <dgm:presLayoutVars>
          <dgm:chMax/>
          <dgm:chPref val="3"/>
        </dgm:presLayoutVars>
      </dgm:prSet>
      <dgm:spPr/>
      <dgm:t>
        <a:bodyPr/>
        <a:lstStyle/>
        <a:p>
          <a:endParaRPr lang="ru-RU"/>
        </a:p>
      </dgm:t>
    </dgm:pt>
    <dgm:pt modelId="{5E825E1E-94BB-416D-AE00-5D4383745F13}" type="pres">
      <dgm:prSet presAssocID="{90FFBBDD-BF38-4344-BE95-F1C9ADDD4B98}" presName="titleText2" presStyleLbl="fgAcc1" presStyleIdx="1" presStyleCnt="3">
        <dgm:presLayoutVars>
          <dgm:chMax val="0"/>
          <dgm:chPref val="0"/>
        </dgm:presLayoutVars>
      </dgm:prSet>
      <dgm:spPr/>
      <dgm:t>
        <a:bodyPr/>
        <a:lstStyle/>
        <a:p>
          <a:endParaRPr lang="ru-RU"/>
        </a:p>
      </dgm:t>
    </dgm:pt>
    <dgm:pt modelId="{EF9AFBC4-73F2-4174-BA5F-CDA9842C62A4}" type="pres">
      <dgm:prSet presAssocID="{90FFBBDD-BF38-4344-BE95-F1C9ADDD4B98}" presName="rootConnector" presStyleLbl="node2" presStyleIdx="0" presStyleCnt="0"/>
      <dgm:spPr/>
      <dgm:t>
        <a:bodyPr/>
        <a:lstStyle/>
        <a:p>
          <a:endParaRPr lang="ru-RU"/>
        </a:p>
      </dgm:t>
    </dgm:pt>
    <dgm:pt modelId="{88CAA624-7A52-47C1-901C-24CA5768430F}" type="pres">
      <dgm:prSet presAssocID="{90FFBBDD-BF38-4344-BE95-F1C9ADDD4B98}" presName="hierChild4" presStyleCnt="0"/>
      <dgm:spPr/>
      <dgm:t>
        <a:bodyPr/>
        <a:lstStyle/>
        <a:p>
          <a:endParaRPr lang="ru-RU"/>
        </a:p>
      </dgm:t>
    </dgm:pt>
    <dgm:pt modelId="{B3D58F02-D929-4DF2-AAA5-65B18B059D38}" type="pres">
      <dgm:prSet presAssocID="{90FFBBDD-BF38-4344-BE95-F1C9ADDD4B98}" presName="hierChild5" presStyleCnt="0"/>
      <dgm:spPr/>
      <dgm:t>
        <a:bodyPr/>
        <a:lstStyle/>
        <a:p>
          <a:endParaRPr lang="ru-RU"/>
        </a:p>
      </dgm:t>
    </dgm:pt>
    <dgm:pt modelId="{FCB731DE-E58F-4670-B7B4-E1C7180F1AB1}" type="pres">
      <dgm:prSet presAssocID="{9664ADE2-E6B2-4387-A8CC-3E51FFBB2BC0}" presName="Name37" presStyleLbl="parChTrans1D2" presStyleIdx="2" presStyleCnt="3"/>
      <dgm:spPr/>
      <dgm:t>
        <a:bodyPr/>
        <a:lstStyle/>
        <a:p>
          <a:endParaRPr lang="ru-RU"/>
        </a:p>
      </dgm:t>
    </dgm:pt>
    <dgm:pt modelId="{ED16C451-DBB5-471C-B713-765D59B11EE5}" type="pres">
      <dgm:prSet presAssocID="{DE786696-D146-4E2A-BA2A-7EB0288970C0}" presName="hierRoot2" presStyleCnt="0">
        <dgm:presLayoutVars>
          <dgm:hierBranch val="init"/>
        </dgm:presLayoutVars>
      </dgm:prSet>
      <dgm:spPr/>
      <dgm:t>
        <a:bodyPr/>
        <a:lstStyle/>
        <a:p>
          <a:endParaRPr lang="ru-RU"/>
        </a:p>
      </dgm:t>
    </dgm:pt>
    <dgm:pt modelId="{492D2B62-7B9C-492F-B3F6-7D653B59CA1C}" type="pres">
      <dgm:prSet presAssocID="{DE786696-D146-4E2A-BA2A-7EB0288970C0}" presName="rootComposite" presStyleCnt="0"/>
      <dgm:spPr/>
      <dgm:t>
        <a:bodyPr/>
        <a:lstStyle/>
        <a:p>
          <a:endParaRPr lang="ru-RU"/>
        </a:p>
      </dgm:t>
    </dgm:pt>
    <dgm:pt modelId="{61A085B2-5B11-4A96-98D3-8833B479AFAA}" type="pres">
      <dgm:prSet presAssocID="{DE786696-D146-4E2A-BA2A-7EB0288970C0}" presName="rootText" presStyleLbl="node1" presStyleIdx="2" presStyleCnt="3">
        <dgm:presLayoutVars>
          <dgm:chMax/>
          <dgm:chPref val="3"/>
        </dgm:presLayoutVars>
      </dgm:prSet>
      <dgm:spPr/>
      <dgm:t>
        <a:bodyPr/>
        <a:lstStyle/>
        <a:p>
          <a:endParaRPr lang="ru-RU"/>
        </a:p>
      </dgm:t>
    </dgm:pt>
    <dgm:pt modelId="{F824255A-9B88-44D9-B6EF-79055E97AA58}" type="pres">
      <dgm:prSet presAssocID="{DE786696-D146-4E2A-BA2A-7EB0288970C0}" presName="titleText2" presStyleLbl="fgAcc1" presStyleIdx="2" presStyleCnt="3">
        <dgm:presLayoutVars>
          <dgm:chMax val="0"/>
          <dgm:chPref val="0"/>
        </dgm:presLayoutVars>
      </dgm:prSet>
      <dgm:spPr/>
      <dgm:t>
        <a:bodyPr/>
        <a:lstStyle/>
        <a:p>
          <a:endParaRPr lang="ru-RU"/>
        </a:p>
      </dgm:t>
    </dgm:pt>
    <dgm:pt modelId="{CD9294D6-BD05-4E5A-86A9-EE56F6EDFAA1}" type="pres">
      <dgm:prSet presAssocID="{DE786696-D146-4E2A-BA2A-7EB0288970C0}" presName="rootConnector" presStyleLbl="node2" presStyleIdx="0" presStyleCnt="0"/>
      <dgm:spPr/>
      <dgm:t>
        <a:bodyPr/>
        <a:lstStyle/>
        <a:p>
          <a:endParaRPr lang="ru-RU"/>
        </a:p>
      </dgm:t>
    </dgm:pt>
    <dgm:pt modelId="{18E2EF42-5190-4A82-8FC7-90124D45A991}" type="pres">
      <dgm:prSet presAssocID="{DE786696-D146-4E2A-BA2A-7EB0288970C0}" presName="hierChild4" presStyleCnt="0"/>
      <dgm:spPr/>
      <dgm:t>
        <a:bodyPr/>
        <a:lstStyle/>
        <a:p>
          <a:endParaRPr lang="ru-RU"/>
        </a:p>
      </dgm:t>
    </dgm:pt>
    <dgm:pt modelId="{6A6DD3C7-BCDA-4681-A315-07DAB3461CCC}" type="pres">
      <dgm:prSet presAssocID="{DE786696-D146-4E2A-BA2A-7EB0288970C0}" presName="hierChild5" presStyleCnt="0"/>
      <dgm:spPr/>
      <dgm:t>
        <a:bodyPr/>
        <a:lstStyle/>
        <a:p>
          <a:endParaRPr lang="ru-RU"/>
        </a:p>
      </dgm:t>
    </dgm:pt>
    <dgm:pt modelId="{2C1190F9-1AA2-421B-9200-FDCA89B56C21}" type="pres">
      <dgm:prSet presAssocID="{F7127460-FE0E-4499-AA09-A267F2612286}" presName="hierChild3" presStyleCnt="0"/>
      <dgm:spPr/>
      <dgm:t>
        <a:bodyPr/>
        <a:lstStyle/>
        <a:p>
          <a:endParaRPr lang="ru-RU"/>
        </a:p>
      </dgm:t>
    </dgm:pt>
  </dgm:ptLst>
  <dgm:cxnLst>
    <dgm:cxn modelId="{C2785547-9D5C-4CBC-9704-16BAE3E8C91B}" type="presOf" srcId="{F7127460-FE0E-4499-AA09-A267F2612286}" destId="{77DB5EBE-C09D-4B18-875C-B498862D1292}" srcOrd="1" destOrd="0" presId="urn:microsoft.com/office/officeart/2008/layout/NameandTitleOrganizationalChart"/>
    <dgm:cxn modelId="{3B5DF953-D6B2-431F-A019-919EE1E42BD2}" type="presOf" srcId="{AEDFD593-0997-41D2-AE6E-22CC3E3D5831}" destId="{A2B95C73-5BB4-4909-B8ED-36A81D2E9A82}" srcOrd="1" destOrd="0" presId="urn:microsoft.com/office/officeart/2008/layout/NameandTitleOrganizationalChart"/>
    <dgm:cxn modelId="{7A0639C0-6939-4C9A-9402-9504EB35C38A}" srcId="{F7127460-FE0E-4499-AA09-A267F2612286}" destId="{DE786696-D146-4E2A-BA2A-7EB0288970C0}" srcOrd="2" destOrd="0" parTransId="{9664ADE2-E6B2-4387-A8CC-3E51FFBB2BC0}" sibTransId="{128DC10E-862A-4882-B4AA-9EF96E4DD65D}"/>
    <dgm:cxn modelId="{FB8B1D7A-4575-4706-B793-2BF1F3501D2B}" type="presOf" srcId="{D8BE44E0-D0E0-4ACA-B5A5-91B233CB90EA}" destId="{66489719-0E20-4510-9732-2E8F95F19917}" srcOrd="0" destOrd="0" presId="urn:microsoft.com/office/officeart/2008/layout/NameandTitleOrganizationalChart"/>
    <dgm:cxn modelId="{5B5BAE7E-A759-416D-BC8A-3C9185D470BC}" type="presOf" srcId="{A3E97012-05E9-409A-9223-1FB7FD4E94EC}" destId="{9E8C9D9B-1CB9-477D-80FE-03F10CAA8475}" srcOrd="0" destOrd="0" presId="urn:microsoft.com/office/officeart/2008/layout/NameandTitleOrganizationalChart"/>
    <dgm:cxn modelId="{B9461760-9496-4F4D-97A5-8B7587AAF9E6}" type="presOf" srcId="{DE786696-D146-4E2A-BA2A-7EB0288970C0}" destId="{61A085B2-5B11-4A96-98D3-8833B479AFAA}" srcOrd="0" destOrd="0" presId="urn:microsoft.com/office/officeart/2008/layout/NameandTitleOrganizationalChart"/>
    <dgm:cxn modelId="{63C684E3-60DF-4842-A513-98201B7C831C}" type="presOf" srcId="{9664ADE2-E6B2-4387-A8CC-3E51FFBB2BC0}" destId="{FCB731DE-E58F-4670-B7B4-E1C7180F1AB1}" srcOrd="0" destOrd="0" presId="urn:microsoft.com/office/officeart/2008/layout/NameandTitleOrganizationalChart"/>
    <dgm:cxn modelId="{8DF44243-34C8-446C-AB48-D9FA507EF145}" type="presOf" srcId="{90FFBBDD-BF38-4344-BE95-F1C9ADDD4B98}" destId="{EF9AFBC4-73F2-4174-BA5F-CDA9842C62A4}" srcOrd="1" destOrd="0" presId="urn:microsoft.com/office/officeart/2008/layout/NameandTitleOrganizationalChart"/>
    <dgm:cxn modelId="{DE1BC532-41AB-46C6-8E20-0B77A88467F1}" srcId="{F7127460-FE0E-4499-AA09-A267F2612286}" destId="{90FFBBDD-BF38-4344-BE95-F1C9ADDD4B98}" srcOrd="1" destOrd="0" parTransId="{A3E97012-05E9-409A-9223-1FB7FD4E94EC}" sibTransId="{2DAFBA29-9EC2-4891-940B-145F0FC9FCAD}"/>
    <dgm:cxn modelId="{50B86B70-0E19-46FE-85E5-848E88DC4CA8}" type="presOf" srcId="{F7127460-FE0E-4499-AA09-A267F2612286}" destId="{060DF2F5-64C2-4BD1-9504-9C95A1A9E7F9}" srcOrd="0" destOrd="0" presId="urn:microsoft.com/office/officeart/2008/layout/NameandTitleOrganizationalChart"/>
    <dgm:cxn modelId="{33E0DDB5-9F85-4FF7-8142-019775C2ED75}" type="presOf" srcId="{88ED4DED-C93D-4294-9595-5B88AAF5D0DF}" destId="{64B04E94-A303-4DFE-B294-3469303513AF}" srcOrd="0" destOrd="0" presId="urn:microsoft.com/office/officeart/2008/layout/NameandTitleOrganizationalChart"/>
    <dgm:cxn modelId="{E9D9058E-0E2B-4EE9-A3E8-1DFF141E243D}" srcId="{6E5C8BE2-7E3C-4013-85E2-6E3B8CAED07B}" destId="{F7127460-FE0E-4499-AA09-A267F2612286}" srcOrd="0" destOrd="0" parTransId="{D7EF0B26-6471-4A9F-A3D4-32BDB46424A9}" sibTransId="{EF41A851-8892-4344-9367-25776CAAD0A4}"/>
    <dgm:cxn modelId="{67918152-C6F8-4804-B897-B2198EE74F13}" type="presOf" srcId="{2DAFBA29-9EC2-4891-940B-145F0FC9FCAD}" destId="{5E825E1E-94BB-416D-AE00-5D4383745F13}" srcOrd="0" destOrd="0" presId="urn:microsoft.com/office/officeart/2008/layout/NameandTitleOrganizationalChart"/>
    <dgm:cxn modelId="{5422ED8C-1721-4918-A893-C40EE8963AD7}" type="presOf" srcId="{90FFBBDD-BF38-4344-BE95-F1C9ADDD4B98}" destId="{F9936B1F-7D82-48C4-990F-7FB81A0961E7}" srcOrd="0" destOrd="0" presId="urn:microsoft.com/office/officeart/2008/layout/NameandTitleOrganizationalChart"/>
    <dgm:cxn modelId="{B45AB47B-C948-4622-B9DD-AE6B19BB8886}" type="presOf" srcId="{DE786696-D146-4E2A-BA2A-7EB0288970C0}" destId="{CD9294D6-BD05-4E5A-86A9-EE56F6EDFAA1}" srcOrd="1" destOrd="0" presId="urn:microsoft.com/office/officeart/2008/layout/NameandTitleOrganizationalChart"/>
    <dgm:cxn modelId="{E3A470B7-CF8B-40B7-8ACD-08E0069C47D1}" srcId="{F7127460-FE0E-4499-AA09-A267F2612286}" destId="{AEDFD593-0997-41D2-AE6E-22CC3E3D5831}" srcOrd="0" destOrd="0" parTransId="{D8BE44E0-D0E0-4ACA-B5A5-91B233CB90EA}" sibTransId="{88ED4DED-C93D-4294-9595-5B88AAF5D0DF}"/>
    <dgm:cxn modelId="{87363745-817E-44EF-8825-F5F6FBBD492D}" type="presOf" srcId="{128DC10E-862A-4882-B4AA-9EF96E4DD65D}" destId="{F824255A-9B88-44D9-B6EF-79055E97AA58}" srcOrd="0" destOrd="0" presId="urn:microsoft.com/office/officeart/2008/layout/NameandTitleOrganizationalChart"/>
    <dgm:cxn modelId="{A78FC8A0-0C08-4F54-8210-44EA28A01C00}" type="presOf" srcId="{AEDFD593-0997-41D2-AE6E-22CC3E3D5831}" destId="{2FD830B9-7CD9-4E6D-A01D-F04D8ABD4933}" srcOrd="0" destOrd="0" presId="urn:microsoft.com/office/officeart/2008/layout/NameandTitleOrganizationalChart"/>
    <dgm:cxn modelId="{E9EF348E-43D1-4370-8A15-0029114B3175}" type="presOf" srcId="{EF41A851-8892-4344-9367-25776CAAD0A4}" destId="{405DD38A-28EC-43C6-BB73-DB438A777F49}" srcOrd="0" destOrd="0" presId="urn:microsoft.com/office/officeart/2008/layout/NameandTitleOrganizationalChart"/>
    <dgm:cxn modelId="{1F0CC0CB-FF51-4E54-8632-3A179CC7918E}" type="presOf" srcId="{6E5C8BE2-7E3C-4013-85E2-6E3B8CAED07B}" destId="{F616CFAC-42E9-408E-871F-EB2D216C515F}" srcOrd="0" destOrd="0" presId="urn:microsoft.com/office/officeart/2008/layout/NameandTitleOrganizationalChart"/>
    <dgm:cxn modelId="{EB90620A-36F6-42D7-A603-16EBD28EF017}" type="presParOf" srcId="{F616CFAC-42E9-408E-871F-EB2D216C515F}" destId="{2F24D136-4866-4D71-903F-C6657D015DF9}" srcOrd="0" destOrd="0" presId="urn:microsoft.com/office/officeart/2008/layout/NameandTitleOrganizationalChart"/>
    <dgm:cxn modelId="{D9D66D18-712D-4381-AF23-5BD9F050B9B3}" type="presParOf" srcId="{2F24D136-4866-4D71-903F-C6657D015DF9}" destId="{6026083B-F44D-414C-B39B-68C7B328AE74}" srcOrd="0" destOrd="0" presId="urn:microsoft.com/office/officeart/2008/layout/NameandTitleOrganizationalChart"/>
    <dgm:cxn modelId="{A2971AA2-8D65-4628-8052-9E926AC8DD0A}" type="presParOf" srcId="{6026083B-F44D-414C-B39B-68C7B328AE74}" destId="{060DF2F5-64C2-4BD1-9504-9C95A1A9E7F9}" srcOrd="0" destOrd="0" presId="urn:microsoft.com/office/officeart/2008/layout/NameandTitleOrganizationalChart"/>
    <dgm:cxn modelId="{FBA19A82-C315-4D7F-B141-E7DDBC13A157}" type="presParOf" srcId="{6026083B-F44D-414C-B39B-68C7B328AE74}" destId="{405DD38A-28EC-43C6-BB73-DB438A777F49}" srcOrd="1" destOrd="0" presId="urn:microsoft.com/office/officeart/2008/layout/NameandTitleOrganizationalChart"/>
    <dgm:cxn modelId="{6D2BE5E6-4821-4B05-BC43-0427AAE30AC5}" type="presParOf" srcId="{6026083B-F44D-414C-B39B-68C7B328AE74}" destId="{77DB5EBE-C09D-4B18-875C-B498862D1292}" srcOrd="2" destOrd="0" presId="urn:microsoft.com/office/officeart/2008/layout/NameandTitleOrganizationalChart"/>
    <dgm:cxn modelId="{6ADC1F77-7074-4A08-9ADB-3897274AE99F}" type="presParOf" srcId="{2F24D136-4866-4D71-903F-C6657D015DF9}" destId="{5E84694D-683A-4BC7-86B5-325579E0A09E}" srcOrd="1" destOrd="0" presId="urn:microsoft.com/office/officeart/2008/layout/NameandTitleOrganizationalChart"/>
    <dgm:cxn modelId="{321BAD71-D8A8-4A01-91FF-81AC77A18282}" type="presParOf" srcId="{5E84694D-683A-4BC7-86B5-325579E0A09E}" destId="{66489719-0E20-4510-9732-2E8F95F19917}" srcOrd="0" destOrd="0" presId="urn:microsoft.com/office/officeart/2008/layout/NameandTitleOrganizationalChart"/>
    <dgm:cxn modelId="{713ABF7E-2506-478E-9F26-6768DA210B1C}" type="presParOf" srcId="{5E84694D-683A-4BC7-86B5-325579E0A09E}" destId="{026A0987-ACB4-466D-B1AA-2C27C932C470}" srcOrd="1" destOrd="0" presId="urn:microsoft.com/office/officeart/2008/layout/NameandTitleOrganizationalChart"/>
    <dgm:cxn modelId="{1BCFB33C-A97D-4794-8A82-6C9AB41D0803}" type="presParOf" srcId="{026A0987-ACB4-466D-B1AA-2C27C932C470}" destId="{5D998E36-F92C-43E1-AC56-E2DCAD7A687D}" srcOrd="0" destOrd="0" presId="urn:microsoft.com/office/officeart/2008/layout/NameandTitleOrganizationalChart"/>
    <dgm:cxn modelId="{6EDD4204-9626-4DFD-AB8B-D5F8053E4062}" type="presParOf" srcId="{5D998E36-F92C-43E1-AC56-E2DCAD7A687D}" destId="{2FD830B9-7CD9-4E6D-A01D-F04D8ABD4933}" srcOrd="0" destOrd="0" presId="urn:microsoft.com/office/officeart/2008/layout/NameandTitleOrganizationalChart"/>
    <dgm:cxn modelId="{96F3A35F-59D0-45FB-95CE-BFBCCCA9C05C}" type="presParOf" srcId="{5D998E36-F92C-43E1-AC56-E2DCAD7A687D}" destId="{64B04E94-A303-4DFE-B294-3469303513AF}" srcOrd="1" destOrd="0" presId="urn:microsoft.com/office/officeart/2008/layout/NameandTitleOrganizationalChart"/>
    <dgm:cxn modelId="{1D20875D-4EB2-4E81-9533-9D84EA6EDD44}" type="presParOf" srcId="{5D998E36-F92C-43E1-AC56-E2DCAD7A687D}" destId="{A2B95C73-5BB4-4909-B8ED-36A81D2E9A82}" srcOrd="2" destOrd="0" presId="urn:microsoft.com/office/officeart/2008/layout/NameandTitleOrganizationalChart"/>
    <dgm:cxn modelId="{8213A44A-4E1C-4A5E-97AD-5893DF89B33F}" type="presParOf" srcId="{026A0987-ACB4-466D-B1AA-2C27C932C470}" destId="{5AE8F8EA-7FA6-475C-9BEA-BBDC12BB2BEF}" srcOrd="1" destOrd="0" presId="urn:microsoft.com/office/officeart/2008/layout/NameandTitleOrganizationalChart"/>
    <dgm:cxn modelId="{372736B5-2C4B-4A80-B817-C7C055743090}" type="presParOf" srcId="{026A0987-ACB4-466D-B1AA-2C27C932C470}" destId="{3775D8BB-7C17-4914-872E-218D667EABF1}" srcOrd="2" destOrd="0" presId="urn:microsoft.com/office/officeart/2008/layout/NameandTitleOrganizationalChart"/>
    <dgm:cxn modelId="{370031C3-918C-4BE2-AF07-167515F4CC8C}" type="presParOf" srcId="{5E84694D-683A-4BC7-86B5-325579E0A09E}" destId="{9E8C9D9B-1CB9-477D-80FE-03F10CAA8475}" srcOrd="2" destOrd="0" presId="urn:microsoft.com/office/officeart/2008/layout/NameandTitleOrganizationalChart"/>
    <dgm:cxn modelId="{EEA86C8B-5A93-45A5-BA62-804BE6C7FD1A}" type="presParOf" srcId="{5E84694D-683A-4BC7-86B5-325579E0A09E}" destId="{331997CE-ECC2-431F-91F4-67F57662EBC8}" srcOrd="3" destOrd="0" presId="urn:microsoft.com/office/officeart/2008/layout/NameandTitleOrganizationalChart"/>
    <dgm:cxn modelId="{737C0104-FBA0-43BD-A565-2A23B0DCBEC4}" type="presParOf" srcId="{331997CE-ECC2-431F-91F4-67F57662EBC8}" destId="{A57AB7E9-907F-414C-97EB-4C44AD8ABBB1}" srcOrd="0" destOrd="0" presId="urn:microsoft.com/office/officeart/2008/layout/NameandTitleOrganizationalChart"/>
    <dgm:cxn modelId="{6E584FCA-C5F0-4EE0-AB3B-FD69196C73CC}" type="presParOf" srcId="{A57AB7E9-907F-414C-97EB-4C44AD8ABBB1}" destId="{F9936B1F-7D82-48C4-990F-7FB81A0961E7}" srcOrd="0" destOrd="0" presId="urn:microsoft.com/office/officeart/2008/layout/NameandTitleOrganizationalChart"/>
    <dgm:cxn modelId="{71A4BEC7-0410-4724-A1CF-D5E3CA0A5A2E}" type="presParOf" srcId="{A57AB7E9-907F-414C-97EB-4C44AD8ABBB1}" destId="{5E825E1E-94BB-416D-AE00-5D4383745F13}" srcOrd="1" destOrd="0" presId="urn:microsoft.com/office/officeart/2008/layout/NameandTitleOrganizationalChart"/>
    <dgm:cxn modelId="{4F8F2F55-9B45-46DD-9602-27B0E86693F8}" type="presParOf" srcId="{A57AB7E9-907F-414C-97EB-4C44AD8ABBB1}" destId="{EF9AFBC4-73F2-4174-BA5F-CDA9842C62A4}" srcOrd="2" destOrd="0" presId="urn:microsoft.com/office/officeart/2008/layout/NameandTitleOrganizationalChart"/>
    <dgm:cxn modelId="{EB371510-CB08-4323-ACD3-56C54D488171}" type="presParOf" srcId="{331997CE-ECC2-431F-91F4-67F57662EBC8}" destId="{88CAA624-7A52-47C1-901C-24CA5768430F}" srcOrd="1" destOrd="0" presId="urn:microsoft.com/office/officeart/2008/layout/NameandTitleOrganizationalChart"/>
    <dgm:cxn modelId="{7DB6D244-B03D-4AE9-B9C2-CCDB1D6AFDEF}" type="presParOf" srcId="{331997CE-ECC2-431F-91F4-67F57662EBC8}" destId="{B3D58F02-D929-4DF2-AAA5-65B18B059D38}" srcOrd="2" destOrd="0" presId="urn:microsoft.com/office/officeart/2008/layout/NameandTitleOrganizationalChart"/>
    <dgm:cxn modelId="{F077D762-FD1B-498A-9DE2-D4E4DE8F99BD}" type="presParOf" srcId="{5E84694D-683A-4BC7-86B5-325579E0A09E}" destId="{FCB731DE-E58F-4670-B7B4-E1C7180F1AB1}" srcOrd="4" destOrd="0" presId="urn:microsoft.com/office/officeart/2008/layout/NameandTitleOrganizationalChart"/>
    <dgm:cxn modelId="{AD84A54E-9628-4A51-AE62-6769EC611DE7}" type="presParOf" srcId="{5E84694D-683A-4BC7-86B5-325579E0A09E}" destId="{ED16C451-DBB5-471C-B713-765D59B11EE5}" srcOrd="5" destOrd="0" presId="urn:microsoft.com/office/officeart/2008/layout/NameandTitleOrganizationalChart"/>
    <dgm:cxn modelId="{5FBBF84E-DE3B-4FD8-9356-370915434D10}" type="presParOf" srcId="{ED16C451-DBB5-471C-B713-765D59B11EE5}" destId="{492D2B62-7B9C-492F-B3F6-7D653B59CA1C}" srcOrd="0" destOrd="0" presId="urn:microsoft.com/office/officeart/2008/layout/NameandTitleOrganizationalChart"/>
    <dgm:cxn modelId="{CC4594F5-D505-479F-863E-D177557E2EC8}" type="presParOf" srcId="{492D2B62-7B9C-492F-B3F6-7D653B59CA1C}" destId="{61A085B2-5B11-4A96-98D3-8833B479AFAA}" srcOrd="0" destOrd="0" presId="urn:microsoft.com/office/officeart/2008/layout/NameandTitleOrganizationalChart"/>
    <dgm:cxn modelId="{CCF12CAD-5AEF-48DA-8ADF-E058C9FA7BA6}" type="presParOf" srcId="{492D2B62-7B9C-492F-B3F6-7D653B59CA1C}" destId="{F824255A-9B88-44D9-B6EF-79055E97AA58}" srcOrd="1" destOrd="0" presId="urn:microsoft.com/office/officeart/2008/layout/NameandTitleOrganizationalChart"/>
    <dgm:cxn modelId="{DABE0A41-A192-431F-A28E-8895D2D08968}" type="presParOf" srcId="{492D2B62-7B9C-492F-B3F6-7D653B59CA1C}" destId="{CD9294D6-BD05-4E5A-86A9-EE56F6EDFAA1}" srcOrd="2" destOrd="0" presId="urn:microsoft.com/office/officeart/2008/layout/NameandTitleOrganizationalChart"/>
    <dgm:cxn modelId="{7535CC0A-E1E9-4DB6-A28E-02E7B2FDB25E}" type="presParOf" srcId="{ED16C451-DBB5-471C-B713-765D59B11EE5}" destId="{18E2EF42-5190-4A82-8FC7-90124D45A991}" srcOrd="1" destOrd="0" presId="urn:microsoft.com/office/officeart/2008/layout/NameandTitleOrganizationalChart"/>
    <dgm:cxn modelId="{DC99FCFA-4CE0-4EB1-9B9A-F8D53FD583D0}" type="presParOf" srcId="{ED16C451-DBB5-471C-B713-765D59B11EE5}" destId="{6A6DD3C7-BCDA-4681-A315-07DAB3461CCC}" srcOrd="2" destOrd="0" presId="urn:microsoft.com/office/officeart/2008/layout/NameandTitleOrganizationalChart"/>
    <dgm:cxn modelId="{5E8C3E7D-DF12-4B09-B2D0-C7A71A75E677}" type="presParOf" srcId="{2F24D136-4866-4D71-903F-C6657D015DF9}" destId="{2C1190F9-1AA2-421B-9200-FDCA89B56C21}" srcOrd="2" destOrd="0" presId="urn:microsoft.com/office/officeart/2008/layout/NameandTitleOrganizationalChar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F4FAFD3D-411F-4B71-91B3-83E5C180ECA6}" type="doc">
      <dgm:prSet loTypeId="urn:microsoft.com/office/officeart/2005/8/layout/hierarchy1" loCatId="hierarchy" qsTypeId="urn:microsoft.com/office/officeart/2005/8/quickstyle/3d1" qsCatId="3D" csTypeId="urn:microsoft.com/office/officeart/2005/8/colors/colorful2" csCatId="colorful" phldr="1"/>
      <dgm:spPr/>
      <dgm:t>
        <a:bodyPr/>
        <a:lstStyle/>
        <a:p>
          <a:endParaRPr lang="ru-RU"/>
        </a:p>
      </dgm:t>
    </dgm:pt>
    <dgm:pt modelId="{FBF81F50-046E-48CA-83CE-E799D07211C1}">
      <dgm:prSet phldrT="[Текст]" custT="1"/>
      <dgm:spPr/>
      <dgm:t>
        <a:bodyPr/>
        <a:lstStyle/>
        <a:p>
          <a:r>
            <a:rPr lang="ru-RU" sz="2400" dirty="0" smtClean="0"/>
            <a:t>В зависимости от результатов диагностического этапа молодые педагоги условно делятся на три группы:</a:t>
          </a:r>
          <a:endParaRPr lang="ru-RU" sz="2400" dirty="0"/>
        </a:p>
      </dgm:t>
    </dgm:pt>
    <dgm:pt modelId="{2C2C51E0-4AB1-4F4B-94A7-350A63312F3A}" type="parTrans" cxnId="{5CF30F88-6942-4E3F-8491-886BE3137609}">
      <dgm:prSet/>
      <dgm:spPr/>
      <dgm:t>
        <a:bodyPr/>
        <a:lstStyle/>
        <a:p>
          <a:endParaRPr lang="ru-RU"/>
        </a:p>
      </dgm:t>
    </dgm:pt>
    <dgm:pt modelId="{EA4764C0-B143-41D5-A89A-8559DE82E566}" type="sibTrans" cxnId="{5CF30F88-6942-4E3F-8491-886BE3137609}">
      <dgm:prSet/>
      <dgm:spPr/>
      <dgm:t>
        <a:bodyPr/>
        <a:lstStyle/>
        <a:p>
          <a:endParaRPr lang="ru-RU"/>
        </a:p>
      </dgm:t>
    </dgm:pt>
    <dgm:pt modelId="{BAF287F7-8BC1-4E0A-BD30-69D523D91739}">
      <dgm:prSet phldrT="[Текст]" custT="1"/>
      <dgm:spPr/>
      <dgm:t>
        <a:bodyPr/>
        <a:lstStyle/>
        <a:p>
          <a:r>
            <a:rPr lang="ru-RU" sz="2800" dirty="0" smtClean="0"/>
            <a:t>воспитатели, имеющие недостаточную теоретическую и практическую подготовку;</a:t>
          </a:r>
          <a:endParaRPr lang="ru-RU" sz="2800" dirty="0"/>
        </a:p>
      </dgm:t>
    </dgm:pt>
    <dgm:pt modelId="{D1CAE0F4-AE1A-41F1-B8D5-929D7383AEB4}" type="parTrans" cxnId="{26BCBD3C-2B5F-404B-B9B1-0E9EDAB659DE}">
      <dgm:prSet/>
      <dgm:spPr/>
      <dgm:t>
        <a:bodyPr/>
        <a:lstStyle/>
        <a:p>
          <a:endParaRPr lang="ru-RU"/>
        </a:p>
      </dgm:t>
    </dgm:pt>
    <dgm:pt modelId="{B6C8855A-493B-4059-A928-B65D4058607E}" type="sibTrans" cxnId="{26BCBD3C-2B5F-404B-B9B1-0E9EDAB659DE}">
      <dgm:prSet/>
      <dgm:spPr/>
      <dgm:t>
        <a:bodyPr/>
        <a:lstStyle/>
        <a:p>
          <a:endParaRPr lang="ru-RU"/>
        </a:p>
      </dgm:t>
    </dgm:pt>
    <dgm:pt modelId="{B48E36FE-B660-4D00-A261-9DF10BECF277}">
      <dgm:prSet phldrT="[Текст]"/>
      <dgm:spPr/>
      <dgm:t>
        <a:bodyPr/>
        <a:lstStyle/>
        <a:p>
          <a:r>
            <a:rPr lang="ru-RU" dirty="0" smtClean="0"/>
            <a:t>воспитатели с достаточной теоретической подготовкой, но не имеющие опыта практической работы;</a:t>
          </a:r>
          <a:endParaRPr lang="ru-RU" dirty="0"/>
        </a:p>
      </dgm:t>
    </dgm:pt>
    <dgm:pt modelId="{71553CD2-8B7E-46EF-8522-2642D762E833}" type="parTrans" cxnId="{4097D346-65AA-4B97-AC03-D29797298C91}">
      <dgm:prSet/>
      <dgm:spPr/>
      <dgm:t>
        <a:bodyPr/>
        <a:lstStyle/>
        <a:p>
          <a:endParaRPr lang="ru-RU"/>
        </a:p>
      </dgm:t>
    </dgm:pt>
    <dgm:pt modelId="{9FBB1924-3B22-4307-A2FB-5E160FB7C9B3}" type="sibTrans" cxnId="{4097D346-65AA-4B97-AC03-D29797298C91}">
      <dgm:prSet/>
      <dgm:spPr/>
      <dgm:t>
        <a:bodyPr/>
        <a:lstStyle/>
        <a:p>
          <a:endParaRPr lang="ru-RU"/>
        </a:p>
      </dgm:t>
    </dgm:pt>
    <dgm:pt modelId="{C76342EA-1115-4F69-8C0F-2EB8E11BF591}">
      <dgm:prSet phldrT="[Текст]"/>
      <dgm:spPr/>
      <dgm:t>
        <a:bodyPr/>
        <a:lstStyle/>
        <a:p>
          <a:r>
            <a:rPr lang="ru-RU" dirty="0" smtClean="0"/>
            <a:t>воспитатели со слабо развитой мотивацией труда.</a:t>
          </a:r>
          <a:endParaRPr lang="ru-RU" dirty="0"/>
        </a:p>
      </dgm:t>
    </dgm:pt>
    <dgm:pt modelId="{17CC16FC-E899-41A4-98A0-A6B3C62CF48D}" type="parTrans" cxnId="{ABC3BE40-9F99-46A8-97E1-0502B21AD550}">
      <dgm:prSet/>
      <dgm:spPr/>
      <dgm:t>
        <a:bodyPr/>
        <a:lstStyle/>
        <a:p>
          <a:endParaRPr lang="ru-RU"/>
        </a:p>
      </dgm:t>
    </dgm:pt>
    <dgm:pt modelId="{0809B968-5FBD-4643-9417-6670436A9703}" type="sibTrans" cxnId="{ABC3BE40-9F99-46A8-97E1-0502B21AD550}">
      <dgm:prSet/>
      <dgm:spPr/>
      <dgm:t>
        <a:bodyPr/>
        <a:lstStyle/>
        <a:p>
          <a:endParaRPr lang="ru-RU"/>
        </a:p>
      </dgm:t>
    </dgm:pt>
    <dgm:pt modelId="{AC696DC3-9C58-42FC-B3C8-289AB27596CB}" type="pres">
      <dgm:prSet presAssocID="{F4FAFD3D-411F-4B71-91B3-83E5C180ECA6}" presName="hierChild1" presStyleCnt="0">
        <dgm:presLayoutVars>
          <dgm:chPref val="1"/>
          <dgm:dir/>
          <dgm:animOne val="branch"/>
          <dgm:animLvl val="lvl"/>
          <dgm:resizeHandles/>
        </dgm:presLayoutVars>
      </dgm:prSet>
      <dgm:spPr/>
      <dgm:t>
        <a:bodyPr/>
        <a:lstStyle/>
        <a:p>
          <a:endParaRPr lang="ru-RU"/>
        </a:p>
      </dgm:t>
    </dgm:pt>
    <dgm:pt modelId="{1F5CF8E0-9380-41DD-A4DD-761356BE8013}" type="pres">
      <dgm:prSet presAssocID="{FBF81F50-046E-48CA-83CE-E799D07211C1}" presName="hierRoot1" presStyleCnt="0"/>
      <dgm:spPr/>
    </dgm:pt>
    <dgm:pt modelId="{41CD5F71-DE50-4126-9C9C-0F1927B3ECFC}" type="pres">
      <dgm:prSet presAssocID="{FBF81F50-046E-48CA-83CE-E799D07211C1}" presName="composite" presStyleCnt="0"/>
      <dgm:spPr/>
    </dgm:pt>
    <dgm:pt modelId="{A338D59F-D290-4099-B2D5-A4E5070D0FDF}" type="pres">
      <dgm:prSet presAssocID="{FBF81F50-046E-48CA-83CE-E799D07211C1}" presName="background" presStyleLbl="node0" presStyleIdx="0" presStyleCnt="1"/>
      <dgm:spPr/>
    </dgm:pt>
    <dgm:pt modelId="{21001C1D-575F-4188-B1B1-2CBC415820E2}" type="pres">
      <dgm:prSet presAssocID="{FBF81F50-046E-48CA-83CE-E799D07211C1}" presName="text" presStyleLbl="fgAcc0" presStyleIdx="0" presStyleCnt="1">
        <dgm:presLayoutVars>
          <dgm:chPref val="3"/>
        </dgm:presLayoutVars>
      </dgm:prSet>
      <dgm:spPr/>
      <dgm:t>
        <a:bodyPr/>
        <a:lstStyle/>
        <a:p>
          <a:endParaRPr lang="ru-RU"/>
        </a:p>
      </dgm:t>
    </dgm:pt>
    <dgm:pt modelId="{49011B3D-2059-4DB3-9898-EAA85068D220}" type="pres">
      <dgm:prSet presAssocID="{FBF81F50-046E-48CA-83CE-E799D07211C1}" presName="hierChild2" presStyleCnt="0"/>
      <dgm:spPr/>
    </dgm:pt>
    <dgm:pt modelId="{E3C1AA1F-C40A-4F10-B2B3-465BAAC71BCD}" type="pres">
      <dgm:prSet presAssocID="{D1CAE0F4-AE1A-41F1-B8D5-929D7383AEB4}" presName="Name10" presStyleLbl="parChTrans1D2" presStyleIdx="0" presStyleCnt="3"/>
      <dgm:spPr/>
      <dgm:t>
        <a:bodyPr/>
        <a:lstStyle/>
        <a:p>
          <a:endParaRPr lang="ru-RU"/>
        </a:p>
      </dgm:t>
    </dgm:pt>
    <dgm:pt modelId="{9227C589-54EF-460D-92B6-7EC49421DDAA}" type="pres">
      <dgm:prSet presAssocID="{BAF287F7-8BC1-4E0A-BD30-69D523D91739}" presName="hierRoot2" presStyleCnt="0"/>
      <dgm:spPr/>
    </dgm:pt>
    <dgm:pt modelId="{2B31F047-40A2-4F9C-9EDA-B9932C0ADB1E}" type="pres">
      <dgm:prSet presAssocID="{BAF287F7-8BC1-4E0A-BD30-69D523D91739}" presName="composite2" presStyleCnt="0"/>
      <dgm:spPr/>
    </dgm:pt>
    <dgm:pt modelId="{9A95BBFA-5F49-4DBD-8B7A-343DB70B30C2}" type="pres">
      <dgm:prSet presAssocID="{BAF287F7-8BC1-4E0A-BD30-69D523D91739}" presName="background2" presStyleLbl="node2" presStyleIdx="0" presStyleCnt="3"/>
      <dgm:spPr/>
    </dgm:pt>
    <dgm:pt modelId="{34796FEE-451B-4663-BCD1-7B4562D54A25}" type="pres">
      <dgm:prSet presAssocID="{BAF287F7-8BC1-4E0A-BD30-69D523D91739}" presName="text2" presStyleLbl="fgAcc2" presStyleIdx="0" presStyleCnt="3">
        <dgm:presLayoutVars>
          <dgm:chPref val="3"/>
        </dgm:presLayoutVars>
      </dgm:prSet>
      <dgm:spPr/>
      <dgm:t>
        <a:bodyPr/>
        <a:lstStyle/>
        <a:p>
          <a:endParaRPr lang="ru-RU"/>
        </a:p>
      </dgm:t>
    </dgm:pt>
    <dgm:pt modelId="{79796CE7-BE03-4FB4-AD74-39E4E1DEEC16}" type="pres">
      <dgm:prSet presAssocID="{BAF287F7-8BC1-4E0A-BD30-69D523D91739}" presName="hierChild3" presStyleCnt="0"/>
      <dgm:spPr/>
    </dgm:pt>
    <dgm:pt modelId="{46AFE3F8-DC50-49C1-8A6E-111681512462}" type="pres">
      <dgm:prSet presAssocID="{71553CD2-8B7E-46EF-8522-2642D762E833}" presName="Name10" presStyleLbl="parChTrans1D2" presStyleIdx="1" presStyleCnt="3"/>
      <dgm:spPr/>
      <dgm:t>
        <a:bodyPr/>
        <a:lstStyle/>
        <a:p>
          <a:endParaRPr lang="ru-RU"/>
        </a:p>
      </dgm:t>
    </dgm:pt>
    <dgm:pt modelId="{9249B58E-6629-49B7-9C89-7FD2179C6059}" type="pres">
      <dgm:prSet presAssocID="{B48E36FE-B660-4D00-A261-9DF10BECF277}" presName="hierRoot2" presStyleCnt="0"/>
      <dgm:spPr/>
    </dgm:pt>
    <dgm:pt modelId="{EF7DC14D-3EAA-4576-BD24-0233A4A32E6B}" type="pres">
      <dgm:prSet presAssocID="{B48E36FE-B660-4D00-A261-9DF10BECF277}" presName="composite2" presStyleCnt="0"/>
      <dgm:spPr/>
    </dgm:pt>
    <dgm:pt modelId="{3A776DBD-2E9E-4F36-967F-50A6995644D9}" type="pres">
      <dgm:prSet presAssocID="{B48E36FE-B660-4D00-A261-9DF10BECF277}" presName="background2" presStyleLbl="node2" presStyleIdx="1" presStyleCnt="3"/>
      <dgm:spPr/>
    </dgm:pt>
    <dgm:pt modelId="{AA44BDA5-2FFD-435F-9E40-C2D420D272C5}" type="pres">
      <dgm:prSet presAssocID="{B48E36FE-B660-4D00-A261-9DF10BECF277}" presName="text2" presStyleLbl="fgAcc2" presStyleIdx="1" presStyleCnt="3">
        <dgm:presLayoutVars>
          <dgm:chPref val="3"/>
        </dgm:presLayoutVars>
      </dgm:prSet>
      <dgm:spPr/>
      <dgm:t>
        <a:bodyPr/>
        <a:lstStyle/>
        <a:p>
          <a:endParaRPr lang="ru-RU"/>
        </a:p>
      </dgm:t>
    </dgm:pt>
    <dgm:pt modelId="{80A51661-17C4-4E03-9C47-E5236EE65C33}" type="pres">
      <dgm:prSet presAssocID="{B48E36FE-B660-4D00-A261-9DF10BECF277}" presName="hierChild3" presStyleCnt="0"/>
      <dgm:spPr/>
    </dgm:pt>
    <dgm:pt modelId="{FA1F9988-E97D-42B7-A54D-738B64C2C885}" type="pres">
      <dgm:prSet presAssocID="{17CC16FC-E899-41A4-98A0-A6B3C62CF48D}" presName="Name10" presStyleLbl="parChTrans1D2" presStyleIdx="2" presStyleCnt="3"/>
      <dgm:spPr/>
      <dgm:t>
        <a:bodyPr/>
        <a:lstStyle/>
        <a:p>
          <a:endParaRPr lang="ru-RU"/>
        </a:p>
      </dgm:t>
    </dgm:pt>
    <dgm:pt modelId="{F583E6AF-6D17-40CF-BFD8-256418EB8FBB}" type="pres">
      <dgm:prSet presAssocID="{C76342EA-1115-4F69-8C0F-2EB8E11BF591}" presName="hierRoot2" presStyleCnt="0"/>
      <dgm:spPr/>
    </dgm:pt>
    <dgm:pt modelId="{5A159DFE-6A92-4E73-85B3-9BFD0FABF7BC}" type="pres">
      <dgm:prSet presAssocID="{C76342EA-1115-4F69-8C0F-2EB8E11BF591}" presName="composite2" presStyleCnt="0"/>
      <dgm:spPr/>
    </dgm:pt>
    <dgm:pt modelId="{F915CAD2-C8B7-4ABD-9CA1-8C9F04841276}" type="pres">
      <dgm:prSet presAssocID="{C76342EA-1115-4F69-8C0F-2EB8E11BF591}" presName="background2" presStyleLbl="node2" presStyleIdx="2" presStyleCnt="3"/>
      <dgm:spPr/>
    </dgm:pt>
    <dgm:pt modelId="{C93C9F21-0210-47E4-BDA2-464AF0CAB017}" type="pres">
      <dgm:prSet presAssocID="{C76342EA-1115-4F69-8C0F-2EB8E11BF591}" presName="text2" presStyleLbl="fgAcc2" presStyleIdx="2" presStyleCnt="3">
        <dgm:presLayoutVars>
          <dgm:chPref val="3"/>
        </dgm:presLayoutVars>
      </dgm:prSet>
      <dgm:spPr/>
      <dgm:t>
        <a:bodyPr/>
        <a:lstStyle/>
        <a:p>
          <a:endParaRPr lang="ru-RU"/>
        </a:p>
      </dgm:t>
    </dgm:pt>
    <dgm:pt modelId="{B52AE46C-3405-430D-93F9-AF13EB73A0CC}" type="pres">
      <dgm:prSet presAssocID="{C76342EA-1115-4F69-8C0F-2EB8E11BF591}" presName="hierChild3" presStyleCnt="0"/>
      <dgm:spPr/>
    </dgm:pt>
  </dgm:ptLst>
  <dgm:cxnLst>
    <dgm:cxn modelId="{26BCBD3C-2B5F-404B-B9B1-0E9EDAB659DE}" srcId="{FBF81F50-046E-48CA-83CE-E799D07211C1}" destId="{BAF287F7-8BC1-4E0A-BD30-69D523D91739}" srcOrd="0" destOrd="0" parTransId="{D1CAE0F4-AE1A-41F1-B8D5-929D7383AEB4}" sibTransId="{B6C8855A-493B-4059-A928-B65D4058607E}"/>
    <dgm:cxn modelId="{42C80F73-014F-473A-BCAE-7CBC1D3B1A00}" type="presOf" srcId="{C76342EA-1115-4F69-8C0F-2EB8E11BF591}" destId="{C93C9F21-0210-47E4-BDA2-464AF0CAB017}" srcOrd="0" destOrd="0" presId="urn:microsoft.com/office/officeart/2005/8/layout/hierarchy1"/>
    <dgm:cxn modelId="{2E08D589-6A81-471D-B0C4-CB56D61B1DB4}" type="presOf" srcId="{BAF287F7-8BC1-4E0A-BD30-69D523D91739}" destId="{34796FEE-451B-4663-BCD1-7B4562D54A25}" srcOrd="0" destOrd="0" presId="urn:microsoft.com/office/officeart/2005/8/layout/hierarchy1"/>
    <dgm:cxn modelId="{00F67D6D-0921-458A-8538-E8C555822CCE}" type="presOf" srcId="{17CC16FC-E899-41A4-98A0-A6B3C62CF48D}" destId="{FA1F9988-E97D-42B7-A54D-738B64C2C885}" srcOrd="0" destOrd="0" presId="urn:microsoft.com/office/officeart/2005/8/layout/hierarchy1"/>
    <dgm:cxn modelId="{3589197C-F6C2-485E-A4E9-034AC85B9ED3}" type="presOf" srcId="{FBF81F50-046E-48CA-83CE-E799D07211C1}" destId="{21001C1D-575F-4188-B1B1-2CBC415820E2}" srcOrd="0" destOrd="0" presId="urn:microsoft.com/office/officeart/2005/8/layout/hierarchy1"/>
    <dgm:cxn modelId="{09C2AA62-4FF4-475F-B9C7-C32B8475D2C3}" type="presOf" srcId="{B48E36FE-B660-4D00-A261-9DF10BECF277}" destId="{AA44BDA5-2FFD-435F-9E40-C2D420D272C5}" srcOrd="0" destOrd="0" presId="urn:microsoft.com/office/officeart/2005/8/layout/hierarchy1"/>
    <dgm:cxn modelId="{D968077C-5139-4C38-847E-68A220F02918}" type="presOf" srcId="{F4FAFD3D-411F-4B71-91B3-83E5C180ECA6}" destId="{AC696DC3-9C58-42FC-B3C8-289AB27596CB}" srcOrd="0" destOrd="0" presId="urn:microsoft.com/office/officeart/2005/8/layout/hierarchy1"/>
    <dgm:cxn modelId="{5CF30F88-6942-4E3F-8491-886BE3137609}" srcId="{F4FAFD3D-411F-4B71-91B3-83E5C180ECA6}" destId="{FBF81F50-046E-48CA-83CE-E799D07211C1}" srcOrd="0" destOrd="0" parTransId="{2C2C51E0-4AB1-4F4B-94A7-350A63312F3A}" sibTransId="{EA4764C0-B143-41D5-A89A-8559DE82E566}"/>
    <dgm:cxn modelId="{F284F88B-C211-4D6F-8D16-2DF3DCFFF1F8}" type="presOf" srcId="{D1CAE0F4-AE1A-41F1-B8D5-929D7383AEB4}" destId="{E3C1AA1F-C40A-4F10-B2B3-465BAAC71BCD}" srcOrd="0" destOrd="0" presId="urn:microsoft.com/office/officeart/2005/8/layout/hierarchy1"/>
    <dgm:cxn modelId="{4097D346-65AA-4B97-AC03-D29797298C91}" srcId="{FBF81F50-046E-48CA-83CE-E799D07211C1}" destId="{B48E36FE-B660-4D00-A261-9DF10BECF277}" srcOrd="1" destOrd="0" parTransId="{71553CD2-8B7E-46EF-8522-2642D762E833}" sibTransId="{9FBB1924-3B22-4307-A2FB-5E160FB7C9B3}"/>
    <dgm:cxn modelId="{ABC3BE40-9F99-46A8-97E1-0502B21AD550}" srcId="{FBF81F50-046E-48CA-83CE-E799D07211C1}" destId="{C76342EA-1115-4F69-8C0F-2EB8E11BF591}" srcOrd="2" destOrd="0" parTransId="{17CC16FC-E899-41A4-98A0-A6B3C62CF48D}" sibTransId="{0809B968-5FBD-4643-9417-6670436A9703}"/>
    <dgm:cxn modelId="{344E60D1-69CD-46E4-B0EB-0E12F289A513}" type="presOf" srcId="{71553CD2-8B7E-46EF-8522-2642D762E833}" destId="{46AFE3F8-DC50-49C1-8A6E-111681512462}" srcOrd="0" destOrd="0" presId="urn:microsoft.com/office/officeart/2005/8/layout/hierarchy1"/>
    <dgm:cxn modelId="{0BDCDCA4-4318-4844-ACB4-C88503667EAB}" type="presParOf" srcId="{AC696DC3-9C58-42FC-B3C8-289AB27596CB}" destId="{1F5CF8E0-9380-41DD-A4DD-761356BE8013}" srcOrd="0" destOrd="0" presId="urn:microsoft.com/office/officeart/2005/8/layout/hierarchy1"/>
    <dgm:cxn modelId="{20994C53-2592-4AED-B535-CFA1BEE08761}" type="presParOf" srcId="{1F5CF8E0-9380-41DD-A4DD-761356BE8013}" destId="{41CD5F71-DE50-4126-9C9C-0F1927B3ECFC}" srcOrd="0" destOrd="0" presId="urn:microsoft.com/office/officeart/2005/8/layout/hierarchy1"/>
    <dgm:cxn modelId="{16F4B23C-C431-4301-9407-377B5B4EC469}" type="presParOf" srcId="{41CD5F71-DE50-4126-9C9C-0F1927B3ECFC}" destId="{A338D59F-D290-4099-B2D5-A4E5070D0FDF}" srcOrd="0" destOrd="0" presId="urn:microsoft.com/office/officeart/2005/8/layout/hierarchy1"/>
    <dgm:cxn modelId="{29DCB083-BB92-4841-BC6E-B0338D0657CC}" type="presParOf" srcId="{41CD5F71-DE50-4126-9C9C-0F1927B3ECFC}" destId="{21001C1D-575F-4188-B1B1-2CBC415820E2}" srcOrd="1" destOrd="0" presId="urn:microsoft.com/office/officeart/2005/8/layout/hierarchy1"/>
    <dgm:cxn modelId="{255301C3-7D4E-488F-BBCF-CA0AD1A735EF}" type="presParOf" srcId="{1F5CF8E0-9380-41DD-A4DD-761356BE8013}" destId="{49011B3D-2059-4DB3-9898-EAA85068D220}" srcOrd="1" destOrd="0" presId="urn:microsoft.com/office/officeart/2005/8/layout/hierarchy1"/>
    <dgm:cxn modelId="{7F2B6FA3-DBC4-436D-A2CF-CE71C6747C82}" type="presParOf" srcId="{49011B3D-2059-4DB3-9898-EAA85068D220}" destId="{E3C1AA1F-C40A-4F10-B2B3-465BAAC71BCD}" srcOrd="0" destOrd="0" presId="urn:microsoft.com/office/officeart/2005/8/layout/hierarchy1"/>
    <dgm:cxn modelId="{ED290E64-5E77-4545-BF24-B7CE1D3D8C21}" type="presParOf" srcId="{49011B3D-2059-4DB3-9898-EAA85068D220}" destId="{9227C589-54EF-460D-92B6-7EC49421DDAA}" srcOrd="1" destOrd="0" presId="urn:microsoft.com/office/officeart/2005/8/layout/hierarchy1"/>
    <dgm:cxn modelId="{CAB4E1CF-1D2F-4A05-9B83-5AADF88846EF}" type="presParOf" srcId="{9227C589-54EF-460D-92B6-7EC49421DDAA}" destId="{2B31F047-40A2-4F9C-9EDA-B9932C0ADB1E}" srcOrd="0" destOrd="0" presId="urn:microsoft.com/office/officeart/2005/8/layout/hierarchy1"/>
    <dgm:cxn modelId="{942CAEE6-643B-47F7-9DF4-E0E0F87FC38E}" type="presParOf" srcId="{2B31F047-40A2-4F9C-9EDA-B9932C0ADB1E}" destId="{9A95BBFA-5F49-4DBD-8B7A-343DB70B30C2}" srcOrd="0" destOrd="0" presId="urn:microsoft.com/office/officeart/2005/8/layout/hierarchy1"/>
    <dgm:cxn modelId="{E80E03AC-CFA5-4C85-9917-913B9340B3FF}" type="presParOf" srcId="{2B31F047-40A2-4F9C-9EDA-B9932C0ADB1E}" destId="{34796FEE-451B-4663-BCD1-7B4562D54A25}" srcOrd="1" destOrd="0" presId="urn:microsoft.com/office/officeart/2005/8/layout/hierarchy1"/>
    <dgm:cxn modelId="{38C171DF-0B00-404C-8320-9E11F47750CD}" type="presParOf" srcId="{9227C589-54EF-460D-92B6-7EC49421DDAA}" destId="{79796CE7-BE03-4FB4-AD74-39E4E1DEEC16}" srcOrd="1" destOrd="0" presId="urn:microsoft.com/office/officeart/2005/8/layout/hierarchy1"/>
    <dgm:cxn modelId="{9DFB0072-FD73-48D9-9EC5-25132A2E6A7A}" type="presParOf" srcId="{49011B3D-2059-4DB3-9898-EAA85068D220}" destId="{46AFE3F8-DC50-49C1-8A6E-111681512462}" srcOrd="2" destOrd="0" presId="urn:microsoft.com/office/officeart/2005/8/layout/hierarchy1"/>
    <dgm:cxn modelId="{EC293FF5-98B9-482E-9549-DEC0BF9ECE9D}" type="presParOf" srcId="{49011B3D-2059-4DB3-9898-EAA85068D220}" destId="{9249B58E-6629-49B7-9C89-7FD2179C6059}" srcOrd="3" destOrd="0" presId="urn:microsoft.com/office/officeart/2005/8/layout/hierarchy1"/>
    <dgm:cxn modelId="{E2F3DD21-EB3B-40AB-86B9-D4BF3ABF1400}" type="presParOf" srcId="{9249B58E-6629-49B7-9C89-7FD2179C6059}" destId="{EF7DC14D-3EAA-4576-BD24-0233A4A32E6B}" srcOrd="0" destOrd="0" presId="urn:microsoft.com/office/officeart/2005/8/layout/hierarchy1"/>
    <dgm:cxn modelId="{C21AF6C9-8F6C-47AE-83D3-0DD2FEEF61D7}" type="presParOf" srcId="{EF7DC14D-3EAA-4576-BD24-0233A4A32E6B}" destId="{3A776DBD-2E9E-4F36-967F-50A6995644D9}" srcOrd="0" destOrd="0" presId="urn:microsoft.com/office/officeart/2005/8/layout/hierarchy1"/>
    <dgm:cxn modelId="{3B542229-DAA2-4D98-8842-47F2566964E8}" type="presParOf" srcId="{EF7DC14D-3EAA-4576-BD24-0233A4A32E6B}" destId="{AA44BDA5-2FFD-435F-9E40-C2D420D272C5}" srcOrd="1" destOrd="0" presId="urn:microsoft.com/office/officeart/2005/8/layout/hierarchy1"/>
    <dgm:cxn modelId="{FD9537D4-47AA-47D4-924D-4366773B6467}" type="presParOf" srcId="{9249B58E-6629-49B7-9C89-7FD2179C6059}" destId="{80A51661-17C4-4E03-9C47-E5236EE65C33}" srcOrd="1" destOrd="0" presId="urn:microsoft.com/office/officeart/2005/8/layout/hierarchy1"/>
    <dgm:cxn modelId="{14FA4727-AF04-4AA6-A9A7-691C3A29CD9F}" type="presParOf" srcId="{49011B3D-2059-4DB3-9898-EAA85068D220}" destId="{FA1F9988-E97D-42B7-A54D-738B64C2C885}" srcOrd="4" destOrd="0" presId="urn:microsoft.com/office/officeart/2005/8/layout/hierarchy1"/>
    <dgm:cxn modelId="{89A6D714-986A-47E6-9B34-8F7A6C87A862}" type="presParOf" srcId="{49011B3D-2059-4DB3-9898-EAA85068D220}" destId="{F583E6AF-6D17-40CF-BFD8-256418EB8FBB}" srcOrd="5" destOrd="0" presId="urn:microsoft.com/office/officeart/2005/8/layout/hierarchy1"/>
    <dgm:cxn modelId="{BFFD4CD4-3D3F-4AB2-8BAE-DCD856F77B9F}" type="presParOf" srcId="{F583E6AF-6D17-40CF-BFD8-256418EB8FBB}" destId="{5A159DFE-6A92-4E73-85B3-9BFD0FABF7BC}" srcOrd="0" destOrd="0" presId="urn:microsoft.com/office/officeart/2005/8/layout/hierarchy1"/>
    <dgm:cxn modelId="{9FF804A3-A9C0-4C52-9707-2B189A62C1FC}" type="presParOf" srcId="{5A159DFE-6A92-4E73-85B3-9BFD0FABF7BC}" destId="{F915CAD2-C8B7-4ABD-9CA1-8C9F04841276}" srcOrd="0" destOrd="0" presId="urn:microsoft.com/office/officeart/2005/8/layout/hierarchy1"/>
    <dgm:cxn modelId="{7EC66D68-712F-4CEB-B93C-2CB01D4029F3}" type="presParOf" srcId="{5A159DFE-6A92-4E73-85B3-9BFD0FABF7BC}" destId="{C93C9F21-0210-47E4-BDA2-464AF0CAB017}" srcOrd="1" destOrd="0" presId="urn:microsoft.com/office/officeart/2005/8/layout/hierarchy1"/>
    <dgm:cxn modelId="{D3EBF6D8-D3F2-4083-8C43-5B88D9EA4F1C}" type="presParOf" srcId="{F583E6AF-6D17-40CF-BFD8-256418EB8FBB}" destId="{B52AE46C-3405-430D-93F9-AF13EB73A0CC}" srcOrd="1" destOrd="0" presId="urn:microsoft.com/office/officeart/2005/8/layout/hierarchy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310BEE5-52FD-4836-91C5-D6DA7AECC1BE}">
      <dsp:nvSpPr>
        <dsp:cNvPr id="0" name=""/>
        <dsp:cNvSpPr/>
      </dsp:nvSpPr>
      <dsp:spPr>
        <a:xfrm>
          <a:off x="-9489858" y="-1449834"/>
          <a:ext cx="11297544" cy="11297544"/>
        </a:xfrm>
        <a:prstGeom prst="blockArc">
          <a:avLst>
            <a:gd name="adj1" fmla="val 18900000"/>
            <a:gd name="adj2" fmla="val 2700000"/>
            <a:gd name="adj3" fmla="val 191"/>
          </a:avLst>
        </a:prstGeom>
        <a:noFill/>
        <a:ln w="25400" cap="flat" cmpd="sng" algn="ctr">
          <a:solidFill>
            <a:schemeClr val="accent4">
              <a:hueOff val="0"/>
              <a:satOff val="0"/>
              <a:lumOff val="0"/>
              <a:alphaOff val="0"/>
            </a:schemeClr>
          </a:solidFill>
          <a:prstDash val="solid"/>
        </a:ln>
        <a:effectLst/>
        <a:sp3d z="-40000" prstMaterial="matte"/>
      </dsp:spPr>
      <dsp:style>
        <a:lnRef idx="2">
          <a:scrgbClr r="0" g="0" b="0"/>
        </a:lnRef>
        <a:fillRef idx="0">
          <a:scrgbClr r="0" g="0" b="0"/>
        </a:fillRef>
        <a:effectRef idx="0">
          <a:scrgbClr r="0" g="0" b="0"/>
        </a:effectRef>
        <a:fontRef idx="minor"/>
      </dsp:style>
    </dsp:sp>
    <dsp:sp modelId="{3B63210F-5B36-420D-BA48-5C5B04C9AF41}">
      <dsp:nvSpPr>
        <dsp:cNvPr id="0" name=""/>
        <dsp:cNvSpPr/>
      </dsp:nvSpPr>
      <dsp:spPr>
        <a:xfrm>
          <a:off x="1165625" y="839787"/>
          <a:ext cx="11596284" cy="1679575"/>
        </a:xfrm>
        <a:prstGeom prst="rect">
          <a:avLst/>
        </a:prstGeom>
        <a:solidFill>
          <a:schemeClr val="accent3">
            <a:hueOff val="0"/>
            <a:satOff val="0"/>
            <a:lumOff val="0"/>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1333163" tIns="88900" rIns="88900" bIns="88900" numCol="1" spcCol="1270" anchor="ctr" anchorCtr="0">
          <a:noAutofit/>
        </a:bodyPr>
        <a:lstStyle/>
        <a:p>
          <a:pPr lvl="0" algn="l" defTabSz="1555750">
            <a:lnSpc>
              <a:spcPct val="90000"/>
            </a:lnSpc>
            <a:spcBef>
              <a:spcPct val="0"/>
            </a:spcBef>
            <a:spcAft>
              <a:spcPct val="35000"/>
            </a:spcAft>
          </a:pPr>
          <a:r>
            <a:rPr lang="ru-RU" sz="3500" b="1" kern="1200" dirty="0" smtClean="0"/>
            <a:t>Методическая неподготовленность</a:t>
          </a:r>
          <a:endParaRPr lang="ru-RU" sz="3500" b="1" kern="1200" dirty="0"/>
        </a:p>
      </dsp:txBody>
      <dsp:txXfrm>
        <a:off x="1165625" y="839787"/>
        <a:ext cx="11596284" cy="1679575"/>
      </dsp:txXfrm>
    </dsp:sp>
    <dsp:sp modelId="{934679F0-F497-401B-B3E6-3677D23EFE49}">
      <dsp:nvSpPr>
        <dsp:cNvPr id="0" name=""/>
        <dsp:cNvSpPr/>
      </dsp:nvSpPr>
      <dsp:spPr>
        <a:xfrm>
          <a:off x="115890" y="629840"/>
          <a:ext cx="2099468" cy="2099468"/>
        </a:xfrm>
        <a:prstGeom prst="ellipse">
          <a:avLst/>
        </a:prstGeom>
        <a:solidFill>
          <a:schemeClr val="lt1">
            <a:hueOff val="0"/>
            <a:satOff val="0"/>
            <a:lumOff val="0"/>
            <a:alphaOff val="0"/>
          </a:schemeClr>
        </a:solidFill>
        <a:ln w="9525" cap="flat" cmpd="sng" algn="ctr">
          <a:solidFill>
            <a:schemeClr val="accent3">
              <a:hueOff val="0"/>
              <a:satOff val="0"/>
              <a:lumOff val="0"/>
              <a:alphaOff val="0"/>
            </a:schemeClr>
          </a:solidFill>
          <a:prstDash val="solid"/>
        </a:ln>
        <a:effectLst/>
        <a:scene3d>
          <a:camera prst="orthographicFront"/>
          <a:lightRig rig="chilly" dir="t"/>
        </a:scene3d>
        <a:sp3d z="12700" extrusionH="1700" prstMaterial="dkEdge">
          <a:bevelT w="25400" h="6350" prst="softRound"/>
          <a:bevelB w="0" h="0" prst="convex"/>
        </a:sp3d>
      </dsp:spPr>
      <dsp:style>
        <a:lnRef idx="1">
          <a:scrgbClr r="0" g="0" b="0"/>
        </a:lnRef>
        <a:fillRef idx="1">
          <a:scrgbClr r="0" g="0" b="0"/>
        </a:fillRef>
        <a:effectRef idx="0">
          <a:scrgbClr r="0" g="0" b="0"/>
        </a:effectRef>
        <a:fontRef idx="minor"/>
      </dsp:style>
    </dsp:sp>
    <dsp:sp modelId="{E148B3E8-3157-458C-BCEE-6668FA8DBA9E}">
      <dsp:nvSpPr>
        <dsp:cNvPr id="0" name=""/>
        <dsp:cNvSpPr/>
      </dsp:nvSpPr>
      <dsp:spPr>
        <a:xfrm>
          <a:off x="1776150" y="3359150"/>
          <a:ext cx="10985758" cy="1679575"/>
        </a:xfrm>
        <a:prstGeom prst="rect">
          <a:avLst/>
        </a:prstGeom>
        <a:solidFill>
          <a:schemeClr val="accent3">
            <a:hueOff val="5625132"/>
            <a:satOff val="-8440"/>
            <a:lumOff val="-1373"/>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1333163" tIns="88900" rIns="88900" bIns="88900" numCol="1" spcCol="1270" anchor="ctr" anchorCtr="0">
          <a:noAutofit/>
        </a:bodyPr>
        <a:lstStyle/>
        <a:p>
          <a:pPr lvl="0" algn="l" defTabSz="1555750">
            <a:lnSpc>
              <a:spcPct val="90000"/>
            </a:lnSpc>
            <a:spcBef>
              <a:spcPct val="0"/>
            </a:spcBef>
            <a:spcAft>
              <a:spcPct val="35000"/>
            </a:spcAft>
          </a:pPr>
          <a:r>
            <a:rPr lang="ru-RU" sz="3500" b="1" kern="1200" smtClean="0"/>
            <a:t>Недостаточное владение приемами и методами обучения, неумение выделять цели и задачи образовательной деятельности</a:t>
          </a:r>
          <a:endParaRPr lang="ru-RU" sz="3500" b="1" kern="1200" dirty="0"/>
        </a:p>
      </dsp:txBody>
      <dsp:txXfrm>
        <a:off x="1776150" y="3359150"/>
        <a:ext cx="10985758" cy="1679575"/>
      </dsp:txXfrm>
    </dsp:sp>
    <dsp:sp modelId="{C18773E7-21D7-4080-80F1-8C1068312021}">
      <dsp:nvSpPr>
        <dsp:cNvPr id="0" name=""/>
        <dsp:cNvSpPr/>
      </dsp:nvSpPr>
      <dsp:spPr>
        <a:xfrm>
          <a:off x="726416" y="3149203"/>
          <a:ext cx="2099468" cy="2099468"/>
        </a:xfrm>
        <a:prstGeom prst="ellipse">
          <a:avLst/>
        </a:prstGeom>
        <a:solidFill>
          <a:schemeClr val="lt1">
            <a:hueOff val="0"/>
            <a:satOff val="0"/>
            <a:lumOff val="0"/>
            <a:alphaOff val="0"/>
          </a:schemeClr>
        </a:solidFill>
        <a:ln w="9525" cap="flat" cmpd="sng" algn="ctr">
          <a:solidFill>
            <a:schemeClr val="accent3">
              <a:hueOff val="5625132"/>
              <a:satOff val="-8440"/>
              <a:lumOff val="-1373"/>
              <a:alphaOff val="0"/>
            </a:schemeClr>
          </a:solidFill>
          <a:prstDash val="solid"/>
        </a:ln>
        <a:effectLst/>
        <a:scene3d>
          <a:camera prst="orthographicFront"/>
          <a:lightRig rig="chilly" dir="t"/>
        </a:scene3d>
        <a:sp3d z="12700" extrusionH="1700" prstMaterial="dkEdge">
          <a:bevelT w="25400" h="6350" prst="softRound"/>
          <a:bevelB w="0" h="0" prst="convex"/>
        </a:sp3d>
      </dsp:spPr>
      <dsp:style>
        <a:lnRef idx="1">
          <a:scrgbClr r="0" g="0" b="0"/>
        </a:lnRef>
        <a:fillRef idx="1">
          <a:scrgbClr r="0" g="0" b="0"/>
        </a:fillRef>
        <a:effectRef idx="0">
          <a:scrgbClr r="0" g="0" b="0"/>
        </a:effectRef>
        <a:fontRef idx="minor"/>
      </dsp:style>
    </dsp:sp>
    <dsp:sp modelId="{9FFCF080-0A70-4A9E-88A6-27E07D675F1C}">
      <dsp:nvSpPr>
        <dsp:cNvPr id="0" name=""/>
        <dsp:cNvSpPr/>
      </dsp:nvSpPr>
      <dsp:spPr>
        <a:xfrm>
          <a:off x="1165625" y="5878512"/>
          <a:ext cx="11596284" cy="1679575"/>
        </a:xfrm>
        <a:prstGeom prst="rect">
          <a:avLst/>
        </a:prstGeom>
        <a:solidFill>
          <a:schemeClr val="accent3">
            <a:hueOff val="11250264"/>
            <a:satOff val="-16880"/>
            <a:lumOff val="-2745"/>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1333163" tIns="88900" rIns="88900" bIns="88900" numCol="1" spcCol="1270" anchor="ctr" anchorCtr="0">
          <a:noAutofit/>
        </a:bodyPr>
        <a:lstStyle/>
        <a:p>
          <a:pPr lvl="0" algn="l" defTabSz="1555750">
            <a:lnSpc>
              <a:spcPct val="90000"/>
            </a:lnSpc>
            <a:spcBef>
              <a:spcPct val="0"/>
            </a:spcBef>
            <a:spcAft>
              <a:spcPct val="35000"/>
            </a:spcAft>
          </a:pPr>
          <a:r>
            <a:rPr lang="ru-RU" sz="3500" b="1" kern="1200" smtClean="0"/>
            <a:t>Адаптация в новом коллективе и, самое главное, трудности в общении с воспитанниками</a:t>
          </a:r>
          <a:endParaRPr lang="ru-RU" sz="3500" b="1" kern="1200" dirty="0"/>
        </a:p>
      </dsp:txBody>
      <dsp:txXfrm>
        <a:off x="1165625" y="5878512"/>
        <a:ext cx="11596284" cy="1679575"/>
      </dsp:txXfrm>
    </dsp:sp>
    <dsp:sp modelId="{1B9BA79D-5DAE-4C74-9A62-F41CCCA73A0C}">
      <dsp:nvSpPr>
        <dsp:cNvPr id="0" name=""/>
        <dsp:cNvSpPr/>
      </dsp:nvSpPr>
      <dsp:spPr>
        <a:xfrm>
          <a:off x="115890" y="5668565"/>
          <a:ext cx="2099468" cy="2099468"/>
        </a:xfrm>
        <a:prstGeom prst="ellipse">
          <a:avLst/>
        </a:prstGeom>
        <a:solidFill>
          <a:schemeClr val="lt1">
            <a:hueOff val="0"/>
            <a:satOff val="0"/>
            <a:lumOff val="0"/>
            <a:alphaOff val="0"/>
          </a:schemeClr>
        </a:solidFill>
        <a:ln w="9525" cap="flat" cmpd="sng" algn="ctr">
          <a:solidFill>
            <a:schemeClr val="accent3">
              <a:hueOff val="11250264"/>
              <a:satOff val="-16880"/>
              <a:lumOff val="-2745"/>
              <a:alphaOff val="0"/>
            </a:schemeClr>
          </a:solidFill>
          <a:prstDash val="solid"/>
        </a:ln>
        <a:effectLst/>
        <a:scene3d>
          <a:camera prst="orthographicFront"/>
          <a:lightRig rig="chilly" dir="t"/>
        </a:scene3d>
        <a:sp3d z="12700" extrusionH="1700" prstMaterial="dkEdge">
          <a:bevelT w="25400" h="6350" prst="softRound"/>
          <a:bevelB w="0" h="0" prst="convex"/>
        </a:sp3d>
      </dsp:spPr>
      <dsp:style>
        <a:lnRef idx="1">
          <a:scrgbClr r="0" g="0" b="0"/>
        </a:lnRef>
        <a:fillRef idx="1">
          <a:scrgbClr r="0" g="0" b="0"/>
        </a:fillRef>
        <a:effectRef idx="0">
          <a:scrgbClr r="0" g="0" b="0"/>
        </a:effectRef>
        <a:fontRef idx="minor"/>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B2E2E8B-EAB4-4E3F-AD30-331E5AE0B077}">
      <dsp:nvSpPr>
        <dsp:cNvPr id="0" name=""/>
        <dsp:cNvSpPr/>
      </dsp:nvSpPr>
      <dsp:spPr>
        <a:xfrm rot="5400000">
          <a:off x="-333058" y="337006"/>
          <a:ext cx="2220389" cy="1554272"/>
        </a:xfrm>
        <a:prstGeom prst="chevron">
          <a:avLst/>
        </a:prstGeom>
        <a:solidFill>
          <a:schemeClr val="accent3">
            <a:hueOff val="0"/>
            <a:satOff val="0"/>
            <a:lumOff val="0"/>
            <a:alphaOff val="0"/>
          </a:schemeClr>
        </a:solidFill>
        <a:ln w="25400"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7305" tIns="27305" rIns="27305" bIns="27305" numCol="1" spcCol="1270" anchor="ctr" anchorCtr="0">
          <a:noAutofit/>
        </a:bodyPr>
        <a:lstStyle/>
        <a:p>
          <a:pPr lvl="0" algn="ctr" defTabSz="1911350">
            <a:lnSpc>
              <a:spcPct val="90000"/>
            </a:lnSpc>
            <a:spcBef>
              <a:spcPct val="0"/>
            </a:spcBef>
            <a:spcAft>
              <a:spcPct val="35000"/>
            </a:spcAft>
          </a:pPr>
          <a:r>
            <a:rPr lang="ru-RU" sz="4300" kern="1200" dirty="0" smtClean="0"/>
            <a:t>1</a:t>
          </a:r>
          <a:endParaRPr lang="ru-RU" sz="4300" kern="1200" dirty="0"/>
        </a:p>
      </dsp:txBody>
      <dsp:txXfrm rot="-5400000">
        <a:off x="1" y="781083"/>
        <a:ext cx="1554272" cy="666117"/>
      </dsp:txXfrm>
    </dsp:sp>
    <dsp:sp modelId="{A6F3FEF0-592D-45C0-BD3E-9853D3FAEDB4}">
      <dsp:nvSpPr>
        <dsp:cNvPr id="0" name=""/>
        <dsp:cNvSpPr/>
      </dsp:nvSpPr>
      <dsp:spPr>
        <a:xfrm rot="5400000">
          <a:off x="7831748" y="-6273527"/>
          <a:ext cx="1443253" cy="13998205"/>
        </a:xfrm>
        <a:prstGeom prst="round2SameRect">
          <a:avLst/>
        </a:prstGeom>
        <a:solidFill>
          <a:schemeClr val="lt1">
            <a:alpha val="90000"/>
            <a:hueOff val="0"/>
            <a:satOff val="0"/>
            <a:lumOff val="0"/>
            <a:alphaOff val="0"/>
          </a:schemeClr>
        </a:solidFill>
        <a:ln w="25400"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56032" tIns="22860" rIns="22860" bIns="22860" numCol="1" spcCol="1270" anchor="ctr" anchorCtr="0">
          <a:noAutofit/>
        </a:bodyPr>
        <a:lstStyle/>
        <a:p>
          <a:pPr marL="285750" lvl="1" indent="-285750" algn="l" defTabSz="1600200">
            <a:lnSpc>
              <a:spcPct val="90000"/>
            </a:lnSpc>
            <a:spcBef>
              <a:spcPct val="0"/>
            </a:spcBef>
            <a:spcAft>
              <a:spcPct val="15000"/>
            </a:spcAft>
            <a:buChar char="••"/>
          </a:pPr>
          <a:r>
            <a:rPr lang="ru-RU" sz="3600" kern="1200" dirty="0" smtClean="0">
              <a:latin typeface="Arial Narrow" panose="020B0606020202030204" pitchFamily="34" charset="0"/>
            </a:rPr>
            <a:t>Обеспечить теоретическую, психологическую, методическую поддержку молодых педагогов</a:t>
          </a:r>
          <a:endParaRPr lang="ru-RU" sz="3600" kern="1200" dirty="0">
            <a:latin typeface="Arial Narrow" panose="020B0606020202030204" pitchFamily="34" charset="0"/>
          </a:endParaRPr>
        </a:p>
      </dsp:txBody>
      <dsp:txXfrm rot="-5400000">
        <a:off x="1554272" y="74403"/>
        <a:ext cx="13927751" cy="1302345"/>
      </dsp:txXfrm>
    </dsp:sp>
    <dsp:sp modelId="{8C487905-00F8-4666-8078-E63E8274D4CE}">
      <dsp:nvSpPr>
        <dsp:cNvPr id="0" name=""/>
        <dsp:cNvSpPr/>
      </dsp:nvSpPr>
      <dsp:spPr>
        <a:xfrm rot="5400000">
          <a:off x="-333058" y="2416937"/>
          <a:ext cx="2220389" cy="1554272"/>
        </a:xfrm>
        <a:prstGeom prst="chevron">
          <a:avLst/>
        </a:prstGeom>
        <a:solidFill>
          <a:schemeClr val="accent3">
            <a:hueOff val="3750088"/>
            <a:satOff val="-5627"/>
            <a:lumOff val="-915"/>
            <a:alphaOff val="0"/>
          </a:schemeClr>
        </a:solidFill>
        <a:ln w="25400" cap="flat" cmpd="sng" algn="ctr">
          <a:solidFill>
            <a:schemeClr val="accent3">
              <a:hueOff val="3750088"/>
              <a:satOff val="-5627"/>
              <a:lumOff val="-915"/>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7305" tIns="27305" rIns="27305" bIns="27305" numCol="1" spcCol="1270" anchor="ctr" anchorCtr="0">
          <a:noAutofit/>
        </a:bodyPr>
        <a:lstStyle/>
        <a:p>
          <a:pPr lvl="0" algn="ctr" defTabSz="1911350">
            <a:lnSpc>
              <a:spcPct val="90000"/>
            </a:lnSpc>
            <a:spcBef>
              <a:spcPct val="0"/>
            </a:spcBef>
            <a:spcAft>
              <a:spcPct val="35000"/>
            </a:spcAft>
          </a:pPr>
          <a:r>
            <a:rPr lang="ru-RU" sz="4300" kern="1200" dirty="0" smtClean="0"/>
            <a:t>2</a:t>
          </a:r>
          <a:endParaRPr lang="ru-RU" sz="4300" kern="1200" dirty="0"/>
        </a:p>
      </dsp:txBody>
      <dsp:txXfrm rot="-5400000">
        <a:off x="1" y="2861014"/>
        <a:ext cx="1554272" cy="666117"/>
      </dsp:txXfrm>
    </dsp:sp>
    <dsp:sp modelId="{8984983F-594F-4A7E-82C1-B761CD52364F}">
      <dsp:nvSpPr>
        <dsp:cNvPr id="0" name=""/>
        <dsp:cNvSpPr/>
      </dsp:nvSpPr>
      <dsp:spPr>
        <a:xfrm rot="5400000">
          <a:off x="7831748" y="-4174271"/>
          <a:ext cx="1443253" cy="13998205"/>
        </a:xfrm>
        <a:prstGeom prst="round2SameRect">
          <a:avLst/>
        </a:prstGeom>
        <a:solidFill>
          <a:schemeClr val="lt1">
            <a:alpha val="90000"/>
            <a:hueOff val="0"/>
            <a:satOff val="0"/>
            <a:lumOff val="0"/>
            <a:alphaOff val="0"/>
          </a:schemeClr>
        </a:solidFill>
        <a:ln w="25400" cap="flat" cmpd="sng" algn="ctr">
          <a:solidFill>
            <a:schemeClr val="accent3">
              <a:hueOff val="3750088"/>
              <a:satOff val="-5627"/>
              <a:lumOff val="-915"/>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56032" tIns="22860" rIns="22860" bIns="22860" numCol="1" spcCol="1270" anchor="ctr" anchorCtr="0">
          <a:noAutofit/>
        </a:bodyPr>
        <a:lstStyle/>
        <a:p>
          <a:pPr marL="285750" lvl="1" indent="-285750" algn="l" defTabSz="1600200">
            <a:lnSpc>
              <a:spcPct val="90000"/>
            </a:lnSpc>
            <a:spcBef>
              <a:spcPct val="0"/>
            </a:spcBef>
            <a:spcAft>
              <a:spcPct val="15000"/>
            </a:spcAft>
            <a:buChar char="••"/>
          </a:pPr>
          <a:r>
            <a:rPr lang="ru-RU" sz="3600" kern="1200" smtClean="0">
              <a:latin typeface="Arial Narrow" panose="020B0606020202030204" pitchFamily="34" charset="0"/>
            </a:rPr>
            <a:t>Стимулировать повышение теоретического и практического уровня педагогов, овладение современными педагогическими технологиями</a:t>
          </a:r>
          <a:endParaRPr lang="ru-RU" sz="3600" kern="1200" dirty="0">
            <a:latin typeface="Arial Narrow" panose="020B0606020202030204" pitchFamily="34" charset="0"/>
          </a:endParaRPr>
        </a:p>
      </dsp:txBody>
      <dsp:txXfrm rot="-5400000">
        <a:off x="1554272" y="2173659"/>
        <a:ext cx="13927751" cy="1302345"/>
      </dsp:txXfrm>
    </dsp:sp>
    <dsp:sp modelId="{1E7FC101-62C8-4D6D-9468-6911896708D1}">
      <dsp:nvSpPr>
        <dsp:cNvPr id="0" name=""/>
        <dsp:cNvSpPr/>
      </dsp:nvSpPr>
      <dsp:spPr>
        <a:xfrm rot="5400000">
          <a:off x="-333058" y="4496867"/>
          <a:ext cx="2220389" cy="1554272"/>
        </a:xfrm>
        <a:prstGeom prst="chevron">
          <a:avLst/>
        </a:prstGeom>
        <a:solidFill>
          <a:schemeClr val="accent3">
            <a:hueOff val="7500176"/>
            <a:satOff val="-11253"/>
            <a:lumOff val="-1830"/>
            <a:alphaOff val="0"/>
          </a:schemeClr>
        </a:solidFill>
        <a:ln w="25400" cap="flat" cmpd="sng" algn="ctr">
          <a:solidFill>
            <a:schemeClr val="accent3">
              <a:hueOff val="7500176"/>
              <a:satOff val="-11253"/>
              <a:lumOff val="-183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7305" tIns="27305" rIns="27305" bIns="27305" numCol="1" spcCol="1270" anchor="ctr" anchorCtr="0">
          <a:noAutofit/>
        </a:bodyPr>
        <a:lstStyle/>
        <a:p>
          <a:pPr lvl="0" algn="ctr" defTabSz="1911350">
            <a:lnSpc>
              <a:spcPct val="90000"/>
            </a:lnSpc>
            <a:spcBef>
              <a:spcPct val="0"/>
            </a:spcBef>
            <a:spcAft>
              <a:spcPct val="35000"/>
            </a:spcAft>
          </a:pPr>
          <a:r>
            <a:rPr lang="ru-RU" sz="4300" kern="1200" dirty="0" smtClean="0"/>
            <a:t>3</a:t>
          </a:r>
          <a:endParaRPr lang="ru-RU" sz="4300" kern="1200" dirty="0"/>
        </a:p>
      </dsp:txBody>
      <dsp:txXfrm rot="-5400000">
        <a:off x="1" y="4940944"/>
        <a:ext cx="1554272" cy="666117"/>
      </dsp:txXfrm>
    </dsp:sp>
    <dsp:sp modelId="{146C8EA1-7DB2-4D85-A2A4-2B4F6731376A}">
      <dsp:nvSpPr>
        <dsp:cNvPr id="0" name=""/>
        <dsp:cNvSpPr/>
      </dsp:nvSpPr>
      <dsp:spPr>
        <a:xfrm rot="5400000">
          <a:off x="7831748" y="-2119454"/>
          <a:ext cx="1443253" cy="13998205"/>
        </a:xfrm>
        <a:prstGeom prst="round2SameRect">
          <a:avLst/>
        </a:prstGeom>
        <a:solidFill>
          <a:schemeClr val="lt1">
            <a:alpha val="90000"/>
            <a:hueOff val="0"/>
            <a:satOff val="0"/>
            <a:lumOff val="0"/>
            <a:alphaOff val="0"/>
          </a:schemeClr>
        </a:solidFill>
        <a:ln w="25400" cap="flat" cmpd="sng" algn="ctr">
          <a:solidFill>
            <a:schemeClr val="accent3">
              <a:hueOff val="7500176"/>
              <a:satOff val="-11253"/>
              <a:lumOff val="-183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56032" tIns="22860" rIns="22860" bIns="22860" numCol="1" spcCol="1270" anchor="ctr" anchorCtr="0">
          <a:noAutofit/>
        </a:bodyPr>
        <a:lstStyle/>
        <a:p>
          <a:pPr marL="285750" lvl="1" indent="-285750" algn="l" defTabSz="1600200">
            <a:lnSpc>
              <a:spcPct val="90000"/>
            </a:lnSpc>
            <a:spcBef>
              <a:spcPct val="0"/>
            </a:spcBef>
            <a:spcAft>
              <a:spcPct val="15000"/>
            </a:spcAft>
            <a:buChar char="••"/>
          </a:pPr>
          <a:r>
            <a:rPr lang="ru-RU" sz="3600" kern="1200" smtClean="0">
              <a:latin typeface="Arial Narrow" panose="020B0606020202030204" pitchFamily="34" charset="0"/>
            </a:rPr>
            <a:t>Способствовать планированию карьеры молодых специалистов, мотивации к повышению квалификационного уровня</a:t>
          </a:r>
          <a:endParaRPr lang="ru-RU" sz="3600" kern="1200" dirty="0">
            <a:latin typeface="Arial Narrow" panose="020B0606020202030204" pitchFamily="34" charset="0"/>
          </a:endParaRPr>
        </a:p>
      </dsp:txBody>
      <dsp:txXfrm rot="-5400000">
        <a:off x="1554272" y="4228476"/>
        <a:ext cx="13927751" cy="1302345"/>
      </dsp:txXfrm>
    </dsp:sp>
    <dsp:sp modelId="{866A150A-291C-4CE3-81CC-2D5C7F3206EF}">
      <dsp:nvSpPr>
        <dsp:cNvPr id="0" name=""/>
        <dsp:cNvSpPr/>
      </dsp:nvSpPr>
      <dsp:spPr>
        <a:xfrm rot="5400000">
          <a:off x="-333058" y="6576798"/>
          <a:ext cx="2220389" cy="1554272"/>
        </a:xfrm>
        <a:prstGeom prst="chevron">
          <a:avLst/>
        </a:prstGeom>
        <a:solidFill>
          <a:schemeClr val="accent3">
            <a:hueOff val="11250264"/>
            <a:satOff val="-16880"/>
            <a:lumOff val="-2745"/>
            <a:alphaOff val="0"/>
          </a:schemeClr>
        </a:solidFill>
        <a:ln w="25400" cap="flat" cmpd="sng" algn="ctr">
          <a:solidFill>
            <a:schemeClr val="accent3">
              <a:hueOff val="11250264"/>
              <a:satOff val="-16880"/>
              <a:lumOff val="-2745"/>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7305" tIns="27305" rIns="27305" bIns="27305" numCol="1" spcCol="1270" anchor="ctr" anchorCtr="0">
          <a:noAutofit/>
        </a:bodyPr>
        <a:lstStyle/>
        <a:p>
          <a:pPr lvl="0" algn="ctr" defTabSz="1911350">
            <a:lnSpc>
              <a:spcPct val="90000"/>
            </a:lnSpc>
            <a:spcBef>
              <a:spcPct val="0"/>
            </a:spcBef>
            <a:spcAft>
              <a:spcPct val="35000"/>
            </a:spcAft>
          </a:pPr>
          <a:r>
            <a:rPr lang="ru-RU" sz="4300" kern="1200" dirty="0" smtClean="0"/>
            <a:t>4</a:t>
          </a:r>
          <a:endParaRPr lang="ru-RU" sz="4300" kern="1200" dirty="0"/>
        </a:p>
      </dsp:txBody>
      <dsp:txXfrm rot="-5400000">
        <a:off x="1" y="7020875"/>
        <a:ext cx="1554272" cy="666117"/>
      </dsp:txXfrm>
    </dsp:sp>
    <dsp:sp modelId="{BA5961C6-1FB1-49E3-817F-CB0BFB440110}">
      <dsp:nvSpPr>
        <dsp:cNvPr id="0" name=""/>
        <dsp:cNvSpPr/>
      </dsp:nvSpPr>
      <dsp:spPr>
        <a:xfrm rot="5400000">
          <a:off x="7831748" y="-33736"/>
          <a:ext cx="1443253" cy="13998205"/>
        </a:xfrm>
        <a:prstGeom prst="round2SameRect">
          <a:avLst/>
        </a:prstGeom>
        <a:solidFill>
          <a:schemeClr val="lt1">
            <a:alpha val="90000"/>
            <a:hueOff val="0"/>
            <a:satOff val="0"/>
            <a:lumOff val="0"/>
            <a:alphaOff val="0"/>
          </a:schemeClr>
        </a:solidFill>
        <a:ln w="25400" cap="flat" cmpd="sng" algn="ctr">
          <a:solidFill>
            <a:schemeClr val="accent3">
              <a:hueOff val="11250264"/>
              <a:satOff val="-16880"/>
              <a:lumOff val="-2745"/>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56032" tIns="22860" rIns="22860" bIns="22860" numCol="1" spcCol="1270" anchor="ctr" anchorCtr="0">
          <a:noAutofit/>
        </a:bodyPr>
        <a:lstStyle/>
        <a:p>
          <a:pPr marL="285750" lvl="1" indent="-285750" algn="l" defTabSz="1600200">
            <a:lnSpc>
              <a:spcPct val="90000"/>
            </a:lnSpc>
            <a:spcBef>
              <a:spcPct val="0"/>
            </a:spcBef>
            <a:spcAft>
              <a:spcPct val="15000"/>
            </a:spcAft>
            <a:buChar char="••"/>
          </a:pPr>
          <a:r>
            <a:rPr lang="ru-RU" sz="3600" kern="1200" smtClean="0">
              <a:latin typeface="Arial Narrow" panose="020B0606020202030204" pitchFamily="34" charset="0"/>
            </a:rPr>
            <a:t>Отслеживать динамику развития профессиональной деятельности каждого педагога</a:t>
          </a:r>
          <a:endParaRPr lang="ru-RU" sz="3600" kern="1200" dirty="0">
            <a:latin typeface="Arial Narrow" panose="020B0606020202030204" pitchFamily="34" charset="0"/>
          </a:endParaRPr>
        </a:p>
      </dsp:txBody>
      <dsp:txXfrm rot="-5400000">
        <a:off x="1554272" y="6314194"/>
        <a:ext cx="13927751" cy="1302345"/>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89A3DC9-25BA-4B7C-B415-A57BE9628B40}">
      <dsp:nvSpPr>
        <dsp:cNvPr id="0" name=""/>
        <dsp:cNvSpPr/>
      </dsp:nvSpPr>
      <dsp:spPr>
        <a:xfrm>
          <a:off x="3241388" y="4471965"/>
          <a:ext cx="1036135" cy="3717575"/>
        </a:xfrm>
        <a:custGeom>
          <a:avLst/>
          <a:gdLst/>
          <a:ahLst/>
          <a:cxnLst/>
          <a:rect l="0" t="0" r="0" b="0"/>
          <a:pathLst>
            <a:path>
              <a:moveTo>
                <a:pt x="0" y="0"/>
              </a:moveTo>
              <a:lnTo>
                <a:pt x="518067" y="0"/>
              </a:lnTo>
              <a:lnTo>
                <a:pt x="518067" y="3717575"/>
              </a:lnTo>
              <a:lnTo>
                <a:pt x="1036135" y="3717575"/>
              </a:lnTo>
            </a:path>
          </a:pathLst>
        </a:custGeom>
        <a:noFill/>
        <a:ln w="25400" cap="flat" cmpd="sng" algn="ctr">
          <a:solidFill>
            <a:schemeClr val="accent5">
              <a:hueOff val="0"/>
              <a:satOff val="0"/>
              <a:lumOff val="0"/>
              <a:alphaOff val="0"/>
            </a:schemeClr>
          </a:solidFill>
          <a:prstDash val="solid"/>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577850">
            <a:lnSpc>
              <a:spcPct val="90000"/>
            </a:lnSpc>
            <a:spcBef>
              <a:spcPct val="0"/>
            </a:spcBef>
            <a:spcAft>
              <a:spcPct val="35000"/>
            </a:spcAft>
          </a:pPr>
          <a:endParaRPr lang="ru-RU" sz="1300" kern="1200"/>
        </a:p>
      </dsp:txBody>
      <dsp:txXfrm>
        <a:off x="3662974" y="6234272"/>
        <a:ext cx="192963" cy="192963"/>
      </dsp:txXfrm>
    </dsp:sp>
    <dsp:sp modelId="{293AB997-8D95-4055-9983-A5F31AF6F48D}">
      <dsp:nvSpPr>
        <dsp:cNvPr id="0" name=""/>
        <dsp:cNvSpPr/>
      </dsp:nvSpPr>
      <dsp:spPr>
        <a:xfrm>
          <a:off x="3241388" y="4471965"/>
          <a:ext cx="1036135" cy="1856593"/>
        </a:xfrm>
        <a:custGeom>
          <a:avLst/>
          <a:gdLst/>
          <a:ahLst/>
          <a:cxnLst/>
          <a:rect l="0" t="0" r="0" b="0"/>
          <a:pathLst>
            <a:path>
              <a:moveTo>
                <a:pt x="0" y="0"/>
              </a:moveTo>
              <a:lnTo>
                <a:pt x="518067" y="0"/>
              </a:lnTo>
              <a:lnTo>
                <a:pt x="518067" y="1856593"/>
              </a:lnTo>
              <a:lnTo>
                <a:pt x="1036135" y="1856593"/>
              </a:lnTo>
            </a:path>
          </a:pathLst>
        </a:custGeom>
        <a:noFill/>
        <a:ln w="25400" cap="flat" cmpd="sng" algn="ctr">
          <a:solidFill>
            <a:schemeClr val="accent5">
              <a:hueOff val="0"/>
              <a:satOff val="0"/>
              <a:lumOff val="0"/>
              <a:alphaOff val="0"/>
            </a:schemeClr>
          </a:solidFill>
          <a:prstDash val="solid"/>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311150">
            <a:lnSpc>
              <a:spcPct val="90000"/>
            </a:lnSpc>
            <a:spcBef>
              <a:spcPct val="0"/>
            </a:spcBef>
            <a:spcAft>
              <a:spcPct val="35000"/>
            </a:spcAft>
          </a:pPr>
          <a:endParaRPr lang="ru-RU" sz="700" kern="1200"/>
        </a:p>
      </dsp:txBody>
      <dsp:txXfrm>
        <a:off x="3706302" y="5347109"/>
        <a:ext cx="106307" cy="106307"/>
      </dsp:txXfrm>
    </dsp:sp>
    <dsp:sp modelId="{228B1975-6D7D-4B13-B468-9205DBB45850}">
      <dsp:nvSpPr>
        <dsp:cNvPr id="0" name=""/>
        <dsp:cNvSpPr/>
      </dsp:nvSpPr>
      <dsp:spPr>
        <a:xfrm>
          <a:off x="3241388" y="4421858"/>
          <a:ext cx="1036135" cy="91440"/>
        </a:xfrm>
        <a:custGeom>
          <a:avLst/>
          <a:gdLst/>
          <a:ahLst/>
          <a:cxnLst/>
          <a:rect l="0" t="0" r="0" b="0"/>
          <a:pathLst>
            <a:path>
              <a:moveTo>
                <a:pt x="0" y="50107"/>
              </a:moveTo>
              <a:lnTo>
                <a:pt x="518067" y="50107"/>
              </a:lnTo>
              <a:lnTo>
                <a:pt x="518067" y="45720"/>
              </a:lnTo>
              <a:lnTo>
                <a:pt x="1036135" y="45720"/>
              </a:lnTo>
            </a:path>
          </a:pathLst>
        </a:custGeom>
        <a:noFill/>
        <a:ln w="25400" cap="flat" cmpd="sng" algn="ctr">
          <a:solidFill>
            <a:schemeClr val="accent5">
              <a:hueOff val="0"/>
              <a:satOff val="0"/>
              <a:lumOff val="0"/>
              <a:alphaOff val="0"/>
            </a:schemeClr>
          </a:solidFill>
          <a:prstDash val="solid"/>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ru-RU" sz="500" kern="1200"/>
        </a:p>
      </dsp:txBody>
      <dsp:txXfrm>
        <a:off x="3733552" y="4441674"/>
        <a:ext cx="51807" cy="51807"/>
      </dsp:txXfrm>
    </dsp:sp>
    <dsp:sp modelId="{264813F2-0B9C-4026-8F8D-7B88CA0DF284}">
      <dsp:nvSpPr>
        <dsp:cNvPr id="0" name=""/>
        <dsp:cNvSpPr/>
      </dsp:nvSpPr>
      <dsp:spPr>
        <a:xfrm>
          <a:off x="3241388" y="2606596"/>
          <a:ext cx="1036135" cy="1865369"/>
        </a:xfrm>
        <a:custGeom>
          <a:avLst/>
          <a:gdLst/>
          <a:ahLst/>
          <a:cxnLst/>
          <a:rect l="0" t="0" r="0" b="0"/>
          <a:pathLst>
            <a:path>
              <a:moveTo>
                <a:pt x="0" y="1865369"/>
              </a:moveTo>
              <a:lnTo>
                <a:pt x="518067" y="1865369"/>
              </a:lnTo>
              <a:lnTo>
                <a:pt x="518067" y="0"/>
              </a:lnTo>
              <a:lnTo>
                <a:pt x="1036135" y="0"/>
              </a:lnTo>
            </a:path>
          </a:pathLst>
        </a:custGeom>
        <a:noFill/>
        <a:ln w="25400" cap="flat" cmpd="sng" algn="ctr">
          <a:solidFill>
            <a:schemeClr val="accent5">
              <a:hueOff val="0"/>
              <a:satOff val="0"/>
              <a:lumOff val="0"/>
              <a:alphaOff val="0"/>
            </a:schemeClr>
          </a:solidFill>
          <a:prstDash val="solid"/>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311150">
            <a:lnSpc>
              <a:spcPct val="90000"/>
            </a:lnSpc>
            <a:spcBef>
              <a:spcPct val="0"/>
            </a:spcBef>
            <a:spcAft>
              <a:spcPct val="35000"/>
            </a:spcAft>
          </a:pPr>
          <a:endParaRPr lang="ru-RU" sz="700" kern="1200"/>
        </a:p>
      </dsp:txBody>
      <dsp:txXfrm>
        <a:off x="3706110" y="3485935"/>
        <a:ext cx="106690" cy="106690"/>
      </dsp:txXfrm>
    </dsp:sp>
    <dsp:sp modelId="{A20CF70A-2BEF-4550-94C2-31205E1FAD00}">
      <dsp:nvSpPr>
        <dsp:cNvPr id="0" name=""/>
        <dsp:cNvSpPr/>
      </dsp:nvSpPr>
      <dsp:spPr>
        <a:xfrm>
          <a:off x="3241388" y="745614"/>
          <a:ext cx="1036135" cy="3726351"/>
        </a:xfrm>
        <a:custGeom>
          <a:avLst/>
          <a:gdLst/>
          <a:ahLst/>
          <a:cxnLst/>
          <a:rect l="0" t="0" r="0" b="0"/>
          <a:pathLst>
            <a:path>
              <a:moveTo>
                <a:pt x="0" y="3726351"/>
              </a:moveTo>
              <a:lnTo>
                <a:pt x="518067" y="3726351"/>
              </a:lnTo>
              <a:lnTo>
                <a:pt x="518067" y="0"/>
              </a:lnTo>
              <a:lnTo>
                <a:pt x="1036135" y="0"/>
              </a:lnTo>
            </a:path>
          </a:pathLst>
        </a:custGeom>
        <a:noFill/>
        <a:ln w="25400" cap="flat" cmpd="sng" algn="ctr">
          <a:solidFill>
            <a:schemeClr val="accent5">
              <a:hueOff val="0"/>
              <a:satOff val="0"/>
              <a:lumOff val="0"/>
              <a:alphaOff val="0"/>
            </a:schemeClr>
          </a:solidFill>
          <a:prstDash val="solid"/>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577850">
            <a:lnSpc>
              <a:spcPct val="90000"/>
            </a:lnSpc>
            <a:spcBef>
              <a:spcPct val="0"/>
            </a:spcBef>
            <a:spcAft>
              <a:spcPct val="35000"/>
            </a:spcAft>
          </a:pPr>
          <a:endParaRPr lang="ru-RU" sz="1300" kern="1200"/>
        </a:p>
      </dsp:txBody>
      <dsp:txXfrm>
        <a:off x="3662762" y="2512097"/>
        <a:ext cx="193386" cy="193386"/>
      </dsp:txXfrm>
    </dsp:sp>
    <dsp:sp modelId="{32C639D4-FEF7-4799-BE65-03FA3C4BF7FF}">
      <dsp:nvSpPr>
        <dsp:cNvPr id="0" name=""/>
        <dsp:cNvSpPr/>
      </dsp:nvSpPr>
      <dsp:spPr>
        <a:xfrm rot="16200000">
          <a:off x="-1966187" y="3727573"/>
          <a:ext cx="8926365" cy="1488785"/>
        </a:xfrm>
        <a:prstGeom prst="rect">
          <a:avLst/>
        </a:prstGeom>
        <a:gradFill rotWithShape="0">
          <a:gsLst>
            <a:gs pos="0">
              <a:schemeClr val="accent3">
                <a:hueOff val="0"/>
                <a:satOff val="0"/>
                <a:lumOff val="0"/>
                <a:alphaOff val="0"/>
                <a:shade val="51000"/>
                <a:satMod val="130000"/>
              </a:schemeClr>
            </a:gs>
            <a:gs pos="80000">
              <a:schemeClr val="accent3">
                <a:hueOff val="0"/>
                <a:satOff val="0"/>
                <a:lumOff val="0"/>
                <a:alphaOff val="0"/>
                <a:shade val="93000"/>
                <a:satMod val="130000"/>
              </a:schemeClr>
            </a:gs>
            <a:gs pos="100000">
              <a:schemeClr val="accent3">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33020" tIns="33020" rIns="33020" bIns="33020" numCol="1" spcCol="1270" anchor="ctr" anchorCtr="0">
          <a:noAutofit/>
        </a:bodyPr>
        <a:lstStyle/>
        <a:p>
          <a:pPr lvl="0" algn="ctr" defTabSz="2311400">
            <a:lnSpc>
              <a:spcPct val="90000"/>
            </a:lnSpc>
            <a:spcBef>
              <a:spcPct val="0"/>
            </a:spcBef>
            <a:spcAft>
              <a:spcPct val="35000"/>
            </a:spcAft>
          </a:pPr>
          <a:r>
            <a:rPr lang="ru-RU" sz="5200" b="1" kern="1200" dirty="0" smtClean="0">
              <a:latin typeface="Arial Narrow" panose="020B0606020202030204" pitchFamily="34" charset="0"/>
            </a:rPr>
            <a:t>Основные направления наставничества:</a:t>
          </a:r>
          <a:endParaRPr lang="ru-RU" sz="5200" kern="1200" dirty="0"/>
        </a:p>
      </dsp:txBody>
      <dsp:txXfrm>
        <a:off x="-1966187" y="3727573"/>
        <a:ext cx="8926365" cy="1488785"/>
      </dsp:txXfrm>
    </dsp:sp>
    <dsp:sp modelId="{9A650CA6-0F7E-4F13-B05A-791C2D70FB07}">
      <dsp:nvSpPr>
        <dsp:cNvPr id="0" name=""/>
        <dsp:cNvSpPr/>
      </dsp:nvSpPr>
      <dsp:spPr>
        <a:xfrm>
          <a:off x="4277523" y="1221"/>
          <a:ext cx="9574180" cy="1488785"/>
        </a:xfrm>
        <a:prstGeom prst="rect">
          <a:avLst/>
        </a:prstGeom>
        <a:gradFill rotWithShape="0">
          <a:gsLst>
            <a:gs pos="0">
              <a:schemeClr val="accent5">
                <a:hueOff val="0"/>
                <a:satOff val="0"/>
                <a:lumOff val="0"/>
                <a:alphaOff val="0"/>
                <a:shade val="51000"/>
                <a:satMod val="130000"/>
              </a:schemeClr>
            </a:gs>
            <a:gs pos="80000">
              <a:schemeClr val="accent5">
                <a:hueOff val="0"/>
                <a:satOff val="0"/>
                <a:lumOff val="0"/>
                <a:alphaOff val="0"/>
                <a:shade val="93000"/>
                <a:satMod val="130000"/>
              </a:schemeClr>
            </a:gs>
            <a:gs pos="100000">
              <a:schemeClr val="accent5">
                <a:hueOff val="0"/>
                <a:satOff val="0"/>
                <a:lumOff val="0"/>
                <a:alphaOff val="0"/>
                <a:shade val="94000"/>
                <a:satMod val="135000"/>
              </a:schemeClr>
            </a:gs>
          </a:gsLst>
          <a:lin ang="16200000" scaled="0"/>
        </a:gradFill>
        <a:ln>
          <a:noFill/>
        </a:ln>
        <a:effectLst>
          <a:outerShdw blurRad="40000" dist="20000" dir="5400000" rotWithShape="0">
            <a:srgbClr val="000000">
              <a:alpha val="38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1">
          <a:scrgbClr r="0" g="0" b="0"/>
        </a:effectRef>
        <a:fontRef idx="minor">
          <a:schemeClr val="lt1"/>
        </a:fontRef>
      </dsp:style>
      <dsp:txBody>
        <a:bodyPr spcFirstLastPara="0" vert="horz" wrap="square" lIns="19050" tIns="19050" rIns="19050" bIns="19050" numCol="1" spcCol="1270" anchor="ctr" anchorCtr="0">
          <a:noAutofit/>
        </a:bodyPr>
        <a:lstStyle/>
        <a:p>
          <a:pPr lvl="0" algn="ctr" defTabSz="1333500">
            <a:lnSpc>
              <a:spcPct val="90000"/>
            </a:lnSpc>
            <a:spcBef>
              <a:spcPct val="0"/>
            </a:spcBef>
            <a:spcAft>
              <a:spcPct val="35000"/>
            </a:spcAft>
          </a:pPr>
          <a:r>
            <a:rPr lang="ru-RU" sz="3000" kern="1200" dirty="0" smtClean="0"/>
            <a:t>Повышение профессионального мастерства молодых педагогов в моделировании </a:t>
          </a:r>
          <a:r>
            <a:rPr lang="ru-RU" sz="3000" kern="1200" dirty="0" err="1" smtClean="0"/>
            <a:t>воспитательно</a:t>
          </a:r>
          <a:r>
            <a:rPr lang="ru-RU" sz="3000" kern="1200" dirty="0" smtClean="0"/>
            <a:t>-образовательного процесса</a:t>
          </a:r>
          <a:endParaRPr lang="ru-RU" sz="3000" kern="1200" dirty="0"/>
        </a:p>
      </dsp:txBody>
      <dsp:txXfrm>
        <a:off x="4277523" y="1221"/>
        <a:ext cx="9574180" cy="1488785"/>
      </dsp:txXfrm>
    </dsp:sp>
    <dsp:sp modelId="{F0CA5458-AB62-4FDD-8E30-6E66E104238D}">
      <dsp:nvSpPr>
        <dsp:cNvPr id="0" name=""/>
        <dsp:cNvSpPr/>
      </dsp:nvSpPr>
      <dsp:spPr>
        <a:xfrm>
          <a:off x="4277523" y="1862203"/>
          <a:ext cx="9607581" cy="1488785"/>
        </a:xfrm>
        <a:prstGeom prst="rect">
          <a:avLst/>
        </a:prstGeom>
        <a:gradFill rotWithShape="0">
          <a:gsLst>
            <a:gs pos="0">
              <a:schemeClr val="accent5">
                <a:hueOff val="0"/>
                <a:satOff val="0"/>
                <a:lumOff val="0"/>
                <a:alphaOff val="0"/>
                <a:shade val="51000"/>
                <a:satMod val="130000"/>
              </a:schemeClr>
            </a:gs>
            <a:gs pos="80000">
              <a:schemeClr val="accent5">
                <a:hueOff val="0"/>
                <a:satOff val="0"/>
                <a:lumOff val="0"/>
                <a:alphaOff val="0"/>
                <a:shade val="93000"/>
                <a:satMod val="130000"/>
              </a:schemeClr>
            </a:gs>
            <a:gs pos="100000">
              <a:schemeClr val="accent5">
                <a:hueOff val="0"/>
                <a:satOff val="0"/>
                <a:lumOff val="0"/>
                <a:alphaOff val="0"/>
                <a:shade val="94000"/>
                <a:satMod val="135000"/>
              </a:schemeClr>
            </a:gs>
          </a:gsLst>
          <a:lin ang="16200000" scaled="0"/>
        </a:gradFill>
        <a:ln>
          <a:noFill/>
        </a:ln>
        <a:effectLst>
          <a:outerShdw blurRad="40000" dist="20000" dir="5400000" rotWithShape="0">
            <a:srgbClr val="000000">
              <a:alpha val="38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1">
          <a:scrgbClr r="0" g="0" b="0"/>
        </a:effectRef>
        <a:fontRef idx="minor">
          <a:schemeClr val="lt1"/>
        </a:fontRef>
      </dsp:style>
      <dsp:txBody>
        <a:bodyPr spcFirstLastPara="0" vert="horz" wrap="square" lIns="19050" tIns="19050" rIns="19050" bIns="19050" numCol="1" spcCol="1270" anchor="ctr" anchorCtr="0">
          <a:noAutofit/>
        </a:bodyPr>
        <a:lstStyle/>
        <a:p>
          <a:pPr lvl="0" algn="ctr" defTabSz="1333500">
            <a:lnSpc>
              <a:spcPct val="90000"/>
            </a:lnSpc>
            <a:spcBef>
              <a:spcPct val="0"/>
            </a:spcBef>
            <a:spcAft>
              <a:spcPct val="35000"/>
            </a:spcAft>
          </a:pPr>
          <a:r>
            <a:rPr lang="ru-RU" sz="3000" kern="1200" smtClean="0"/>
            <a:t>Формирование навыка ведения педагогической документации</a:t>
          </a:r>
          <a:endParaRPr lang="ru-RU" sz="3000" kern="1200"/>
        </a:p>
      </dsp:txBody>
      <dsp:txXfrm>
        <a:off x="4277523" y="1862203"/>
        <a:ext cx="9607581" cy="1488785"/>
      </dsp:txXfrm>
    </dsp:sp>
    <dsp:sp modelId="{6C6EE542-07BB-4745-BA94-C46428487084}">
      <dsp:nvSpPr>
        <dsp:cNvPr id="0" name=""/>
        <dsp:cNvSpPr/>
      </dsp:nvSpPr>
      <dsp:spPr>
        <a:xfrm>
          <a:off x="4277523" y="3723185"/>
          <a:ext cx="9574180" cy="1488785"/>
        </a:xfrm>
        <a:prstGeom prst="rect">
          <a:avLst/>
        </a:prstGeom>
        <a:gradFill rotWithShape="0">
          <a:gsLst>
            <a:gs pos="0">
              <a:schemeClr val="accent5">
                <a:hueOff val="0"/>
                <a:satOff val="0"/>
                <a:lumOff val="0"/>
                <a:alphaOff val="0"/>
                <a:shade val="51000"/>
                <a:satMod val="130000"/>
              </a:schemeClr>
            </a:gs>
            <a:gs pos="80000">
              <a:schemeClr val="accent5">
                <a:hueOff val="0"/>
                <a:satOff val="0"/>
                <a:lumOff val="0"/>
                <a:alphaOff val="0"/>
                <a:shade val="93000"/>
                <a:satMod val="130000"/>
              </a:schemeClr>
            </a:gs>
            <a:gs pos="100000">
              <a:schemeClr val="accent5">
                <a:hueOff val="0"/>
                <a:satOff val="0"/>
                <a:lumOff val="0"/>
                <a:alphaOff val="0"/>
                <a:shade val="94000"/>
                <a:satMod val="135000"/>
              </a:schemeClr>
            </a:gs>
          </a:gsLst>
          <a:lin ang="16200000" scaled="0"/>
        </a:gradFill>
        <a:ln>
          <a:noFill/>
        </a:ln>
        <a:effectLst>
          <a:outerShdw blurRad="40000" dist="20000" dir="5400000" rotWithShape="0">
            <a:srgbClr val="000000">
              <a:alpha val="38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1">
          <a:scrgbClr r="0" g="0" b="0"/>
        </a:effectRef>
        <a:fontRef idx="minor">
          <a:schemeClr val="lt1"/>
        </a:fontRef>
      </dsp:style>
      <dsp:txBody>
        <a:bodyPr spcFirstLastPara="0" vert="horz" wrap="square" lIns="18415" tIns="18415" rIns="18415" bIns="18415" numCol="1" spcCol="1270" anchor="ctr" anchorCtr="0">
          <a:noAutofit/>
        </a:bodyPr>
        <a:lstStyle/>
        <a:p>
          <a:pPr lvl="0" algn="ctr" defTabSz="1289050">
            <a:lnSpc>
              <a:spcPct val="90000"/>
            </a:lnSpc>
            <a:spcBef>
              <a:spcPct val="0"/>
            </a:spcBef>
            <a:spcAft>
              <a:spcPct val="35000"/>
            </a:spcAft>
          </a:pPr>
          <a:r>
            <a:rPr lang="ru-RU" sz="2900" kern="1200" dirty="0" smtClean="0"/>
            <a:t>Изучение нормативных актов и инструктивных документов, обеспечивающих реализацию </a:t>
          </a:r>
          <a:r>
            <a:rPr lang="ru-RU" sz="2900" kern="1200" dirty="0" err="1" smtClean="0"/>
            <a:t>воспитательно</a:t>
          </a:r>
          <a:r>
            <a:rPr lang="ru-RU" sz="2900" kern="1200" dirty="0" smtClean="0"/>
            <a:t>-образовательного процесса</a:t>
          </a:r>
          <a:endParaRPr lang="ru-RU" sz="2900" kern="1200" dirty="0"/>
        </a:p>
      </dsp:txBody>
      <dsp:txXfrm>
        <a:off x="4277523" y="3723185"/>
        <a:ext cx="9574180" cy="1488785"/>
      </dsp:txXfrm>
    </dsp:sp>
    <dsp:sp modelId="{1C2DF4BC-04F0-4A71-9D62-AD4CC410B5E2}">
      <dsp:nvSpPr>
        <dsp:cNvPr id="0" name=""/>
        <dsp:cNvSpPr/>
      </dsp:nvSpPr>
      <dsp:spPr>
        <a:xfrm>
          <a:off x="4277523" y="5584167"/>
          <a:ext cx="9574180" cy="1488785"/>
        </a:xfrm>
        <a:prstGeom prst="rect">
          <a:avLst/>
        </a:prstGeom>
        <a:gradFill rotWithShape="0">
          <a:gsLst>
            <a:gs pos="0">
              <a:schemeClr val="accent5">
                <a:hueOff val="0"/>
                <a:satOff val="0"/>
                <a:lumOff val="0"/>
                <a:alphaOff val="0"/>
                <a:shade val="51000"/>
                <a:satMod val="130000"/>
              </a:schemeClr>
            </a:gs>
            <a:gs pos="80000">
              <a:schemeClr val="accent5">
                <a:hueOff val="0"/>
                <a:satOff val="0"/>
                <a:lumOff val="0"/>
                <a:alphaOff val="0"/>
                <a:shade val="93000"/>
                <a:satMod val="130000"/>
              </a:schemeClr>
            </a:gs>
            <a:gs pos="100000">
              <a:schemeClr val="accent5">
                <a:hueOff val="0"/>
                <a:satOff val="0"/>
                <a:lumOff val="0"/>
                <a:alphaOff val="0"/>
                <a:shade val="94000"/>
                <a:satMod val="135000"/>
              </a:schemeClr>
            </a:gs>
          </a:gsLst>
          <a:lin ang="16200000" scaled="0"/>
        </a:gradFill>
        <a:ln>
          <a:noFill/>
        </a:ln>
        <a:effectLst>
          <a:outerShdw blurRad="40000" dist="20000" dir="5400000" rotWithShape="0">
            <a:srgbClr val="000000">
              <a:alpha val="38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1">
          <a:scrgbClr r="0" g="0" b="0"/>
        </a:effectRef>
        <a:fontRef idx="minor">
          <a:schemeClr val="lt1"/>
        </a:fontRef>
      </dsp:style>
      <dsp:txBody>
        <a:bodyPr spcFirstLastPara="0" vert="horz" wrap="square" lIns="18415" tIns="18415" rIns="18415" bIns="18415" numCol="1" spcCol="1270" anchor="ctr" anchorCtr="0">
          <a:noAutofit/>
        </a:bodyPr>
        <a:lstStyle/>
        <a:p>
          <a:pPr lvl="0" algn="ctr" defTabSz="1289050">
            <a:lnSpc>
              <a:spcPct val="90000"/>
            </a:lnSpc>
            <a:spcBef>
              <a:spcPct val="0"/>
            </a:spcBef>
            <a:spcAft>
              <a:spcPct val="35000"/>
            </a:spcAft>
          </a:pPr>
          <a:r>
            <a:rPr lang="ru-RU" sz="2900" kern="1200" dirty="0" smtClean="0"/>
            <a:t>Развитие профессиональной компетенции</a:t>
          </a:r>
          <a:endParaRPr lang="ru-RU" sz="2900" kern="1200" dirty="0"/>
        </a:p>
      </dsp:txBody>
      <dsp:txXfrm>
        <a:off x="4277523" y="5584167"/>
        <a:ext cx="9574180" cy="1488785"/>
      </dsp:txXfrm>
    </dsp:sp>
    <dsp:sp modelId="{EF4282AC-196B-457D-8BFE-50ACEC3E14CE}">
      <dsp:nvSpPr>
        <dsp:cNvPr id="0" name=""/>
        <dsp:cNvSpPr/>
      </dsp:nvSpPr>
      <dsp:spPr>
        <a:xfrm>
          <a:off x="4277523" y="7445148"/>
          <a:ext cx="9574131" cy="1488785"/>
        </a:xfrm>
        <a:prstGeom prst="rect">
          <a:avLst/>
        </a:prstGeom>
        <a:gradFill rotWithShape="0">
          <a:gsLst>
            <a:gs pos="0">
              <a:schemeClr val="accent5">
                <a:hueOff val="0"/>
                <a:satOff val="0"/>
                <a:lumOff val="0"/>
                <a:alphaOff val="0"/>
                <a:shade val="51000"/>
                <a:satMod val="130000"/>
              </a:schemeClr>
            </a:gs>
            <a:gs pos="80000">
              <a:schemeClr val="accent5">
                <a:hueOff val="0"/>
                <a:satOff val="0"/>
                <a:lumOff val="0"/>
                <a:alphaOff val="0"/>
                <a:shade val="93000"/>
                <a:satMod val="130000"/>
              </a:schemeClr>
            </a:gs>
            <a:gs pos="100000">
              <a:schemeClr val="accent5">
                <a:hueOff val="0"/>
                <a:satOff val="0"/>
                <a:lumOff val="0"/>
                <a:alphaOff val="0"/>
                <a:shade val="94000"/>
                <a:satMod val="135000"/>
              </a:schemeClr>
            </a:gs>
          </a:gsLst>
          <a:lin ang="16200000" scaled="0"/>
        </a:gradFill>
        <a:ln>
          <a:noFill/>
        </a:ln>
        <a:effectLst>
          <a:outerShdw blurRad="40000" dist="20000" dir="5400000" rotWithShape="0">
            <a:srgbClr val="000000">
              <a:alpha val="38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1">
          <a:scrgbClr r="0" g="0" b="0"/>
        </a:effectRef>
        <a:fontRef idx="minor">
          <a:schemeClr val="lt1"/>
        </a:fontRef>
      </dsp:style>
      <dsp:txBody>
        <a:bodyPr spcFirstLastPara="0" vert="horz" wrap="square" lIns="17780" tIns="17780" rIns="17780" bIns="17780" numCol="1" spcCol="1270" anchor="ctr" anchorCtr="0">
          <a:noAutofit/>
        </a:bodyPr>
        <a:lstStyle/>
        <a:p>
          <a:pPr lvl="0" algn="ctr" defTabSz="1244600">
            <a:lnSpc>
              <a:spcPct val="90000"/>
            </a:lnSpc>
            <a:spcBef>
              <a:spcPct val="0"/>
            </a:spcBef>
            <a:spcAft>
              <a:spcPct val="35000"/>
            </a:spcAft>
          </a:pPr>
          <a:r>
            <a:rPr lang="ru-RU" sz="2800" kern="1200" dirty="0" smtClean="0"/>
            <a:t>Изучение уровня профессиональной подготовки молодых педагогов и анализ результатов работы наставничества</a:t>
          </a:r>
          <a:endParaRPr lang="ru-RU" sz="2800" kern="1200" dirty="0"/>
        </a:p>
      </dsp:txBody>
      <dsp:txXfrm>
        <a:off x="4277523" y="7445148"/>
        <a:ext cx="9574131" cy="1488785"/>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98A5A22-2A99-43F8-8E91-EA5F57EFCF40}">
      <dsp:nvSpPr>
        <dsp:cNvPr id="0" name=""/>
        <dsp:cNvSpPr/>
      </dsp:nvSpPr>
      <dsp:spPr>
        <a:xfrm>
          <a:off x="0" y="0"/>
          <a:ext cx="10678668" cy="1453896"/>
        </a:xfrm>
        <a:prstGeom prst="roundRect">
          <a:avLst>
            <a:gd name="adj" fmla="val 10000"/>
          </a:avLst>
        </a:prstGeom>
        <a:gradFill rotWithShape="0">
          <a:gsLst>
            <a:gs pos="0">
              <a:schemeClr val="accent3">
                <a:hueOff val="0"/>
                <a:satOff val="0"/>
                <a:lumOff val="0"/>
                <a:alphaOff val="0"/>
                <a:shade val="51000"/>
                <a:satMod val="130000"/>
              </a:schemeClr>
            </a:gs>
            <a:gs pos="80000">
              <a:schemeClr val="accent3">
                <a:hueOff val="0"/>
                <a:satOff val="0"/>
                <a:lumOff val="0"/>
                <a:alphaOff val="0"/>
                <a:shade val="93000"/>
                <a:satMod val="130000"/>
              </a:schemeClr>
            </a:gs>
            <a:gs pos="100000">
              <a:schemeClr val="accent3">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02870" tIns="102870" rIns="102870" bIns="102870" numCol="1" spcCol="1270" anchor="ctr" anchorCtr="0">
          <a:noAutofit/>
        </a:bodyPr>
        <a:lstStyle/>
        <a:p>
          <a:pPr lvl="0" algn="l" defTabSz="1200150">
            <a:lnSpc>
              <a:spcPct val="90000"/>
            </a:lnSpc>
            <a:spcBef>
              <a:spcPct val="0"/>
            </a:spcBef>
            <a:spcAft>
              <a:spcPct val="35000"/>
            </a:spcAft>
          </a:pPr>
          <a:r>
            <a:rPr lang="ru-RU" sz="2700" kern="1200" smtClean="0"/>
            <a:t>Взаимосвязь всех звеньев методической деятельности, её форм и методов</a:t>
          </a:r>
          <a:endParaRPr lang="ru-RU" sz="2700" kern="1200" dirty="0"/>
        </a:p>
      </dsp:txBody>
      <dsp:txXfrm>
        <a:off x="42583" y="42583"/>
        <a:ext cx="8939695" cy="1368730"/>
      </dsp:txXfrm>
    </dsp:sp>
    <dsp:sp modelId="{B2C03FC6-CE66-4E55-A3F9-AB72708A336C}">
      <dsp:nvSpPr>
        <dsp:cNvPr id="0" name=""/>
        <dsp:cNvSpPr/>
      </dsp:nvSpPr>
      <dsp:spPr>
        <a:xfrm>
          <a:off x="797433" y="1655826"/>
          <a:ext cx="10678668" cy="1453896"/>
        </a:xfrm>
        <a:prstGeom prst="roundRect">
          <a:avLst>
            <a:gd name="adj" fmla="val 10000"/>
          </a:avLst>
        </a:prstGeom>
        <a:gradFill rotWithShape="0">
          <a:gsLst>
            <a:gs pos="0">
              <a:schemeClr val="accent3">
                <a:hueOff val="2812566"/>
                <a:satOff val="-4220"/>
                <a:lumOff val="-686"/>
                <a:alphaOff val="0"/>
                <a:shade val="51000"/>
                <a:satMod val="130000"/>
              </a:schemeClr>
            </a:gs>
            <a:gs pos="80000">
              <a:schemeClr val="accent3">
                <a:hueOff val="2812566"/>
                <a:satOff val="-4220"/>
                <a:lumOff val="-686"/>
                <a:alphaOff val="0"/>
                <a:shade val="93000"/>
                <a:satMod val="130000"/>
              </a:schemeClr>
            </a:gs>
            <a:gs pos="100000">
              <a:schemeClr val="accent3">
                <a:hueOff val="2812566"/>
                <a:satOff val="-4220"/>
                <a:lumOff val="-686"/>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02870" tIns="102870" rIns="102870" bIns="102870" numCol="1" spcCol="1270" anchor="ctr" anchorCtr="0">
          <a:noAutofit/>
        </a:bodyPr>
        <a:lstStyle/>
        <a:p>
          <a:pPr lvl="0" algn="l" defTabSz="1200150">
            <a:lnSpc>
              <a:spcPct val="90000"/>
            </a:lnSpc>
            <a:spcBef>
              <a:spcPct val="0"/>
            </a:spcBef>
            <a:spcAft>
              <a:spcPct val="35000"/>
            </a:spcAft>
          </a:pPr>
          <a:r>
            <a:rPr lang="ru-RU" sz="2700" kern="1200" smtClean="0"/>
            <a:t>Системность и непрерывность в организации всех форм взаимодействия педагога наставника и наставляемого молодого педагога</a:t>
          </a:r>
          <a:endParaRPr lang="ru-RU" sz="2700" kern="1200" dirty="0"/>
        </a:p>
      </dsp:txBody>
      <dsp:txXfrm>
        <a:off x="840016" y="1698409"/>
        <a:ext cx="8851036" cy="1368729"/>
      </dsp:txXfrm>
    </dsp:sp>
    <dsp:sp modelId="{1708E639-70FF-424B-8BF3-1B2D9F42E98A}">
      <dsp:nvSpPr>
        <dsp:cNvPr id="0" name=""/>
        <dsp:cNvSpPr/>
      </dsp:nvSpPr>
      <dsp:spPr>
        <a:xfrm>
          <a:off x="1594865" y="3311652"/>
          <a:ext cx="10678668" cy="1453896"/>
        </a:xfrm>
        <a:prstGeom prst="roundRect">
          <a:avLst>
            <a:gd name="adj" fmla="val 10000"/>
          </a:avLst>
        </a:prstGeom>
        <a:gradFill rotWithShape="0">
          <a:gsLst>
            <a:gs pos="0">
              <a:schemeClr val="accent3">
                <a:hueOff val="5625132"/>
                <a:satOff val="-8440"/>
                <a:lumOff val="-1373"/>
                <a:alphaOff val="0"/>
                <a:shade val="51000"/>
                <a:satMod val="130000"/>
              </a:schemeClr>
            </a:gs>
            <a:gs pos="80000">
              <a:schemeClr val="accent3">
                <a:hueOff val="5625132"/>
                <a:satOff val="-8440"/>
                <a:lumOff val="-1373"/>
                <a:alphaOff val="0"/>
                <a:shade val="93000"/>
                <a:satMod val="130000"/>
              </a:schemeClr>
            </a:gs>
            <a:gs pos="100000">
              <a:schemeClr val="accent3">
                <a:hueOff val="5625132"/>
                <a:satOff val="-8440"/>
                <a:lumOff val="-1373"/>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02870" tIns="102870" rIns="102870" bIns="102870" numCol="1" spcCol="1270" anchor="ctr" anchorCtr="0">
          <a:noAutofit/>
        </a:bodyPr>
        <a:lstStyle/>
        <a:p>
          <a:pPr lvl="0" algn="l" defTabSz="1200150">
            <a:lnSpc>
              <a:spcPct val="90000"/>
            </a:lnSpc>
            <a:spcBef>
              <a:spcPct val="0"/>
            </a:spcBef>
            <a:spcAft>
              <a:spcPct val="35000"/>
            </a:spcAft>
          </a:pPr>
          <a:r>
            <a:rPr lang="ru-RU" sz="2700" kern="1200" smtClean="0"/>
            <a:t>Сочетание теоретических и практических форм работы</a:t>
          </a:r>
          <a:endParaRPr lang="ru-RU" sz="2700" kern="1200" dirty="0"/>
        </a:p>
      </dsp:txBody>
      <dsp:txXfrm>
        <a:off x="1637448" y="3354235"/>
        <a:ext cx="8851036" cy="1368730"/>
      </dsp:txXfrm>
    </dsp:sp>
    <dsp:sp modelId="{2E7112F7-457F-4C93-835C-2337B00A1A8C}">
      <dsp:nvSpPr>
        <dsp:cNvPr id="0" name=""/>
        <dsp:cNvSpPr/>
      </dsp:nvSpPr>
      <dsp:spPr>
        <a:xfrm>
          <a:off x="2392298" y="4967478"/>
          <a:ext cx="10678668" cy="1453896"/>
        </a:xfrm>
        <a:prstGeom prst="roundRect">
          <a:avLst>
            <a:gd name="adj" fmla="val 10000"/>
          </a:avLst>
        </a:prstGeom>
        <a:gradFill rotWithShape="0">
          <a:gsLst>
            <a:gs pos="0">
              <a:schemeClr val="accent3">
                <a:hueOff val="8437698"/>
                <a:satOff val="-12660"/>
                <a:lumOff val="-2059"/>
                <a:alphaOff val="0"/>
                <a:shade val="51000"/>
                <a:satMod val="130000"/>
              </a:schemeClr>
            </a:gs>
            <a:gs pos="80000">
              <a:schemeClr val="accent3">
                <a:hueOff val="8437698"/>
                <a:satOff val="-12660"/>
                <a:lumOff val="-2059"/>
                <a:alphaOff val="0"/>
                <a:shade val="93000"/>
                <a:satMod val="130000"/>
              </a:schemeClr>
            </a:gs>
            <a:gs pos="100000">
              <a:schemeClr val="accent3">
                <a:hueOff val="8437698"/>
                <a:satOff val="-12660"/>
                <a:lumOff val="-2059"/>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02870" tIns="102870" rIns="102870" bIns="102870" numCol="1" spcCol="1270" anchor="ctr" anchorCtr="0">
          <a:noAutofit/>
        </a:bodyPr>
        <a:lstStyle/>
        <a:p>
          <a:pPr lvl="0" algn="l" defTabSz="1200150">
            <a:lnSpc>
              <a:spcPct val="90000"/>
            </a:lnSpc>
            <a:spcBef>
              <a:spcPct val="0"/>
            </a:spcBef>
            <a:spcAft>
              <a:spcPct val="35000"/>
            </a:spcAft>
          </a:pPr>
          <a:r>
            <a:rPr lang="ru-RU" sz="2700" kern="1200" smtClean="0"/>
            <a:t>Анализ результатов работы (диагностика развития детей)</a:t>
          </a:r>
          <a:endParaRPr lang="ru-RU" sz="2700" kern="1200" dirty="0"/>
        </a:p>
      </dsp:txBody>
      <dsp:txXfrm>
        <a:off x="2434881" y="5010061"/>
        <a:ext cx="8851036" cy="1368730"/>
      </dsp:txXfrm>
    </dsp:sp>
    <dsp:sp modelId="{4D7A7BBE-A67F-4B28-9053-C5B73DD4DAC3}">
      <dsp:nvSpPr>
        <dsp:cNvPr id="0" name=""/>
        <dsp:cNvSpPr/>
      </dsp:nvSpPr>
      <dsp:spPr>
        <a:xfrm>
          <a:off x="3189731" y="6623304"/>
          <a:ext cx="10678668" cy="1453896"/>
        </a:xfrm>
        <a:prstGeom prst="roundRect">
          <a:avLst>
            <a:gd name="adj" fmla="val 10000"/>
          </a:avLst>
        </a:prstGeom>
        <a:gradFill rotWithShape="0">
          <a:gsLst>
            <a:gs pos="0">
              <a:schemeClr val="accent3">
                <a:hueOff val="11250264"/>
                <a:satOff val="-16880"/>
                <a:lumOff val="-2745"/>
                <a:alphaOff val="0"/>
                <a:shade val="51000"/>
                <a:satMod val="130000"/>
              </a:schemeClr>
            </a:gs>
            <a:gs pos="80000">
              <a:schemeClr val="accent3">
                <a:hueOff val="11250264"/>
                <a:satOff val="-16880"/>
                <a:lumOff val="-2745"/>
                <a:alphaOff val="0"/>
                <a:shade val="93000"/>
                <a:satMod val="130000"/>
              </a:schemeClr>
            </a:gs>
            <a:gs pos="100000">
              <a:schemeClr val="accent3">
                <a:hueOff val="11250264"/>
                <a:satOff val="-16880"/>
                <a:lumOff val="-2745"/>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02870" tIns="102870" rIns="102870" bIns="102870" numCol="1" spcCol="1270" anchor="ctr" anchorCtr="0">
          <a:noAutofit/>
        </a:bodyPr>
        <a:lstStyle/>
        <a:p>
          <a:pPr lvl="0" algn="l" defTabSz="1200150">
            <a:lnSpc>
              <a:spcPct val="90000"/>
            </a:lnSpc>
            <a:spcBef>
              <a:spcPct val="0"/>
            </a:spcBef>
            <a:spcAft>
              <a:spcPct val="35000"/>
            </a:spcAft>
          </a:pPr>
          <a:r>
            <a:rPr lang="ru-RU" sz="2700" kern="1200" dirty="0" smtClean="0"/>
            <a:t>Своевременное обеспечение педагогов педагогической и учебно-методической информацией</a:t>
          </a:r>
          <a:endParaRPr lang="ru-RU" sz="2700" kern="1200" dirty="0"/>
        </a:p>
      </dsp:txBody>
      <dsp:txXfrm>
        <a:off x="3232314" y="6665887"/>
        <a:ext cx="8851036" cy="1368729"/>
      </dsp:txXfrm>
    </dsp:sp>
    <dsp:sp modelId="{DA24949F-B10B-4A36-A4ED-E108633A93D0}">
      <dsp:nvSpPr>
        <dsp:cNvPr id="0" name=""/>
        <dsp:cNvSpPr/>
      </dsp:nvSpPr>
      <dsp:spPr>
        <a:xfrm>
          <a:off x="9733635" y="1062151"/>
          <a:ext cx="945032" cy="945032"/>
        </a:xfrm>
        <a:prstGeom prst="downArrow">
          <a:avLst>
            <a:gd name="adj1" fmla="val 55000"/>
            <a:gd name="adj2" fmla="val 45000"/>
          </a:avLst>
        </a:prstGeom>
        <a:solidFill>
          <a:schemeClr val="accent3">
            <a:tint val="40000"/>
            <a:alpha val="90000"/>
            <a:hueOff val="0"/>
            <a:satOff val="0"/>
            <a:lumOff val="0"/>
            <a:alphaOff val="0"/>
          </a:schemeClr>
        </a:solidFill>
        <a:ln w="9525" cap="flat" cmpd="sng" algn="ctr">
          <a:solidFill>
            <a:schemeClr val="accent3">
              <a:tint val="40000"/>
              <a:alpha val="90000"/>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45720" tIns="45720" rIns="45720" bIns="45720" numCol="1" spcCol="1270" anchor="ctr" anchorCtr="0">
          <a:noAutofit/>
        </a:bodyPr>
        <a:lstStyle/>
        <a:p>
          <a:pPr lvl="0" algn="ctr" defTabSz="1600200">
            <a:lnSpc>
              <a:spcPct val="90000"/>
            </a:lnSpc>
            <a:spcBef>
              <a:spcPct val="0"/>
            </a:spcBef>
            <a:spcAft>
              <a:spcPct val="35000"/>
            </a:spcAft>
          </a:pPr>
          <a:endParaRPr lang="ru-RU" sz="3600" kern="1200"/>
        </a:p>
      </dsp:txBody>
      <dsp:txXfrm>
        <a:off x="9946267" y="1062151"/>
        <a:ext cx="519768" cy="711137"/>
      </dsp:txXfrm>
    </dsp:sp>
    <dsp:sp modelId="{7FE24A70-683F-4898-9563-C907F3E03CF1}">
      <dsp:nvSpPr>
        <dsp:cNvPr id="0" name=""/>
        <dsp:cNvSpPr/>
      </dsp:nvSpPr>
      <dsp:spPr>
        <a:xfrm>
          <a:off x="10531068" y="2717977"/>
          <a:ext cx="945032" cy="945032"/>
        </a:xfrm>
        <a:prstGeom prst="downArrow">
          <a:avLst>
            <a:gd name="adj1" fmla="val 55000"/>
            <a:gd name="adj2" fmla="val 45000"/>
          </a:avLst>
        </a:prstGeom>
        <a:solidFill>
          <a:schemeClr val="accent3">
            <a:tint val="40000"/>
            <a:alpha val="90000"/>
            <a:hueOff val="3572285"/>
            <a:satOff val="-4598"/>
            <a:lumOff val="-358"/>
            <a:alphaOff val="0"/>
          </a:schemeClr>
        </a:solidFill>
        <a:ln w="9525" cap="flat" cmpd="sng" algn="ctr">
          <a:solidFill>
            <a:schemeClr val="accent3">
              <a:tint val="40000"/>
              <a:alpha val="90000"/>
              <a:hueOff val="3572285"/>
              <a:satOff val="-4598"/>
              <a:lumOff val="-358"/>
              <a:alphaOff val="0"/>
            </a:schemeClr>
          </a:solidFill>
          <a:prstDash val="solid"/>
        </a:ln>
        <a:effectLst>
          <a:outerShdw blurRad="40000" dist="23000" dir="5400000" rotWithShape="0">
            <a:srgbClr val="000000">
              <a:alpha val="35000"/>
            </a:srgbClr>
          </a:outerShdw>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45720" tIns="45720" rIns="45720" bIns="45720" numCol="1" spcCol="1270" anchor="ctr" anchorCtr="0">
          <a:noAutofit/>
        </a:bodyPr>
        <a:lstStyle/>
        <a:p>
          <a:pPr lvl="0" algn="ctr" defTabSz="1600200">
            <a:lnSpc>
              <a:spcPct val="90000"/>
            </a:lnSpc>
            <a:spcBef>
              <a:spcPct val="0"/>
            </a:spcBef>
            <a:spcAft>
              <a:spcPct val="35000"/>
            </a:spcAft>
          </a:pPr>
          <a:endParaRPr lang="ru-RU" sz="3600" kern="1200"/>
        </a:p>
      </dsp:txBody>
      <dsp:txXfrm>
        <a:off x="10743700" y="2717977"/>
        <a:ext cx="519768" cy="711137"/>
      </dsp:txXfrm>
    </dsp:sp>
    <dsp:sp modelId="{CB8AD5FB-614C-4FCC-B11C-D72B2F959422}">
      <dsp:nvSpPr>
        <dsp:cNvPr id="0" name=""/>
        <dsp:cNvSpPr/>
      </dsp:nvSpPr>
      <dsp:spPr>
        <a:xfrm>
          <a:off x="11328501" y="4349572"/>
          <a:ext cx="945032" cy="945032"/>
        </a:xfrm>
        <a:prstGeom prst="downArrow">
          <a:avLst>
            <a:gd name="adj1" fmla="val 55000"/>
            <a:gd name="adj2" fmla="val 45000"/>
          </a:avLst>
        </a:prstGeom>
        <a:solidFill>
          <a:schemeClr val="accent3">
            <a:tint val="40000"/>
            <a:alpha val="90000"/>
            <a:hueOff val="7144569"/>
            <a:satOff val="-9195"/>
            <a:lumOff val="-717"/>
            <a:alphaOff val="0"/>
          </a:schemeClr>
        </a:solidFill>
        <a:ln w="9525" cap="flat" cmpd="sng" algn="ctr">
          <a:solidFill>
            <a:schemeClr val="accent3">
              <a:tint val="40000"/>
              <a:alpha val="90000"/>
              <a:hueOff val="7144569"/>
              <a:satOff val="-9195"/>
              <a:lumOff val="-717"/>
              <a:alphaOff val="0"/>
            </a:schemeClr>
          </a:solidFill>
          <a:prstDash val="solid"/>
        </a:ln>
        <a:effectLst>
          <a:outerShdw blurRad="40000" dist="23000" dir="5400000" rotWithShape="0">
            <a:srgbClr val="000000">
              <a:alpha val="35000"/>
            </a:srgbClr>
          </a:outerShdw>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45720" tIns="45720" rIns="45720" bIns="45720" numCol="1" spcCol="1270" anchor="ctr" anchorCtr="0">
          <a:noAutofit/>
        </a:bodyPr>
        <a:lstStyle/>
        <a:p>
          <a:pPr lvl="0" algn="ctr" defTabSz="1600200">
            <a:lnSpc>
              <a:spcPct val="90000"/>
            </a:lnSpc>
            <a:spcBef>
              <a:spcPct val="0"/>
            </a:spcBef>
            <a:spcAft>
              <a:spcPct val="35000"/>
            </a:spcAft>
          </a:pPr>
          <a:endParaRPr lang="ru-RU" sz="3600" kern="1200"/>
        </a:p>
      </dsp:txBody>
      <dsp:txXfrm>
        <a:off x="11541133" y="4349572"/>
        <a:ext cx="519768" cy="711137"/>
      </dsp:txXfrm>
    </dsp:sp>
    <dsp:sp modelId="{E43B92B4-AE49-40B2-AEA0-3E4707932357}">
      <dsp:nvSpPr>
        <dsp:cNvPr id="0" name=""/>
        <dsp:cNvSpPr/>
      </dsp:nvSpPr>
      <dsp:spPr>
        <a:xfrm>
          <a:off x="12125934" y="6021552"/>
          <a:ext cx="945032" cy="945032"/>
        </a:xfrm>
        <a:prstGeom prst="downArrow">
          <a:avLst>
            <a:gd name="adj1" fmla="val 55000"/>
            <a:gd name="adj2" fmla="val 45000"/>
          </a:avLst>
        </a:prstGeom>
        <a:solidFill>
          <a:schemeClr val="accent3">
            <a:tint val="40000"/>
            <a:alpha val="90000"/>
            <a:hueOff val="10716854"/>
            <a:satOff val="-13793"/>
            <a:lumOff val="-1075"/>
            <a:alphaOff val="0"/>
          </a:schemeClr>
        </a:solidFill>
        <a:ln w="9525" cap="flat" cmpd="sng" algn="ctr">
          <a:solidFill>
            <a:schemeClr val="accent3">
              <a:tint val="40000"/>
              <a:alpha val="90000"/>
              <a:hueOff val="10716854"/>
              <a:satOff val="-13793"/>
              <a:lumOff val="-1075"/>
              <a:alphaOff val="0"/>
            </a:schemeClr>
          </a:solidFill>
          <a:prstDash val="solid"/>
        </a:ln>
        <a:effectLst>
          <a:outerShdw blurRad="40000" dist="23000" dir="5400000" rotWithShape="0">
            <a:srgbClr val="000000">
              <a:alpha val="35000"/>
            </a:srgbClr>
          </a:outerShdw>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45720" tIns="45720" rIns="45720" bIns="45720" numCol="1" spcCol="1270" anchor="ctr" anchorCtr="0">
          <a:noAutofit/>
        </a:bodyPr>
        <a:lstStyle/>
        <a:p>
          <a:pPr lvl="0" algn="ctr" defTabSz="1600200">
            <a:lnSpc>
              <a:spcPct val="90000"/>
            </a:lnSpc>
            <a:spcBef>
              <a:spcPct val="0"/>
            </a:spcBef>
            <a:spcAft>
              <a:spcPct val="35000"/>
            </a:spcAft>
          </a:pPr>
          <a:endParaRPr lang="ru-RU" sz="3600" kern="1200"/>
        </a:p>
      </dsp:txBody>
      <dsp:txXfrm>
        <a:off x="12338566" y="6021552"/>
        <a:ext cx="519768" cy="711137"/>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CB731DE-E58F-4670-B7B4-E1C7180F1AB1}">
      <dsp:nvSpPr>
        <dsp:cNvPr id="0" name=""/>
        <dsp:cNvSpPr/>
      </dsp:nvSpPr>
      <dsp:spPr>
        <a:xfrm>
          <a:off x="8078193" y="4871751"/>
          <a:ext cx="5766448" cy="1285774"/>
        </a:xfrm>
        <a:custGeom>
          <a:avLst/>
          <a:gdLst/>
          <a:ahLst/>
          <a:cxnLst/>
          <a:rect l="0" t="0" r="0" b="0"/>
          <a:pathLst>
            <a:path>
              <a:moveTo>
                <a:pt x="0" y="0"/>
              </a:moveTo>
              <a:lnTo>
                <a:pt x="0" y="766519"/>
              </a:lnTo>
              <a:lnTo>
                <a:pt x="5766448" y="766519"/>
              </a:lnTo>
              <a:lnTo>
                <a:pt x="5766448" y="1285774"/>
              </a:lnTo>
            </a:path>
          </a:pathLst>
        </a:custGeom>
        <a:noFill/>
        <a:ln w="25400" cap="flat" cmpd="sng" algn="ctr">
          <a:solidFill>
            <a:schemeClr val="accent5">
              <a:hueOff val="0"/>
              <a:satOff val="0"/>
              <a:lumOff val="0"/>
              <a:alphaOff val="0"/>
            </a:schemeClr>
          </a:solidFill>
          <a:prstDash val="solid"/>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sp>
    <dsp:sp modelId="{9E8C9D9B-1CB9-477D-80FE-03F10CAA8475}">
      <dsp:nvSpPr>
        <dsp:cNvPr id="0" name=""/>
        <dsp:cNvSpPr/>
      </dsp:nvSpPr>
      <dsp:spPr>
        <a:xfrm>
          <a:off x="8032473" y="4871751"/>
          <a:ext cx="91440" cy="1285774"/>
        </a:xfrm>
        <a:custGeom>
          <a:avLst/>
          <a:gdLst/>
          <a:ahLst/>
          <a:cxnLst/>
          <a:rect l="0" t="0" r="0" b="0"/>
          <a:pathLst>
            <a:path>
              <a:moveTo>
                <a:pt x="45720" y="0"/>
              </a:moveTo>
              <a:lnTo>
                <a:pt x="45720" y="1285774"/>
              </a:lnTo>
            </a:path>
          </a:pathLst>
        </a:custGeom>
        <a:noFill/>
        <a:ln w="25400" cap="flat" cmpd="sng" algn="ctr">
          <a:solidFill>
            <a:schemeClr val="accent5">
              <a:hueOff val="0"/>
              <a:satOff val="0"/>
              <a:lumOff val="0"/>
              <a:alphaOff val="0"/>
            </a:schemeClr>
          </a:solidFill>
          <a:prstDash val="solid"/>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sp>
    <dsp:sp modelId="{66489719-0E20-4510-9732-2E8F95F19917}">
      <dsp:nvSpPr>
        <dsp:cNvPr id="0" name=""/>
        <dsp:cNvSpPr/>
      </dsp:nvSpPr>
      <dsp:spPr>
        <a:xfrm>
          <a:off x="2311744" y="4871751"/>
          <a:ext cx="5766448" cy="1285774"/>
        </a:xfrm>
        <a:custGeom>
          <a:avLst/>
          <a:gdLst/>
          <a:ahLst/>
          <a:cxnLst/>
          <a:rect l="0" t="0" r="0" b="0"/>
          <a:pathLst>
            <a:path>
              <a:moveTo>
                <a:pt x="5766448" y="0"/>
              </a:moveTo>
              <a:lnTo>
                <a:pt x="5766448" y="766519"/>
              </a:lnTo>
              <a:lnTo>
                <a:pt x="0" y="766519"/>
              </a:lnTo>
              <a:lnTo>
                <a:pt x="0" y="1285774"/>
              </a:lnTo>
            </a:path>
          </a:pathLst>
        </a:custGeom>
        <a:noFill/>
        <a:ln w="25400" cap="flat" cmpd="sng" algn="ctr">
          <a:solidFill>
            <a:schemeClr val="accent5">
              <a:hueOff val="0"/>
              <a:satOff val="0"/>
              <a:lumOff val="0"/>
              <a:alphaOff val="0"/>
            </a:schemeClr>
          </a:solidFill>
          <a:prstDash val="solid"/>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sp>
    <dsp:sp modelId="{060DF2F5-64C2-4BD1-9504-9C95A1A9E7F9}">
      <dsp:nvSpPr>
        <dsp:cNvPr id="0" name=""/>
        <dsp:cNvSpPr/>
      </dsp:nvSpPr>
      <dsp:spPr>
        <a:xfrm>
          <a:off x="5929130" y="2646372"/>
          <a:ext cx="4298125" cy="2225379"/>
        </a:xfrm>
        <a:prstGeom prst="rect">
          <a:avLst/>
        </a:prstGeom>
        <a:gradFill rotWithShape="0">
          <a:gsLst>
            <a:gs pos="0">
              <a:schemeClr val="accent3">
                <a:hueOff val="0"/>
                <a:satOff val="0"/>
                <a:lumOff val="0"/>
                <a:alphaOff val="0"/>
                <a:shade val="51000"/>
                <a:satMod val="130000"/>
              </a:schemeClr>
            </a:gs>
            <a:gs pos="80000">
              <a:schemeClr val="accent3">
                <a:hueOff val="0"/>
                <a:satOff val="0"/>
                <a:lumOff val="0"/>
                <a:alphaOff val="0"/>
                <a:shade val="93000"/>
                <a:satMod val="130000"/>
              </a:schemeClr>
            </a:gs>
            <a:gs pos="100000">
              <a:schemeClr val="accent3">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25400" tIns="25400" rIns="25400" bIns="314026" numCol="1" spcCol="1270" anchor="ctr" anchorCtr="0">
          <a:noAutofit/>
        </a:bodyPr>
        <a:lstStyle/>
        <a:p>
          <a:pPr lvl="0" algn="ctr" defTabSz="1778000">
            <a:lnSpc>
              <a:spcPct val="90000"/>
            </a:lnSpc>
            <a:spcBef>
              <a:spcPct val="0"/>
            </a:spcBef>
            <a:spcAft>
              <a:spcPct val="35000"/>
            </a:spcAft>
          </a:pPr>
          <a:r>
            <a:rPr lang="ru-RU" sz="4000" kern="1200" dirty="0" smtClean="0"/>
            <a:t>Этапы реализации наставничества</a:t>
          </a:r>
          <a:endParaRPr lang="ru-RU" sz="4000" kern="1200" dirty="0"/>
        </a:p>
      </dsp:txBody>
      <dsp:txXfrm>
        <a:off x="5929130" y="2646372"/>
        <a:ext cx="4298125" cy="2225379"/>
      </dsp:txXfrm>
    </dsp:sp>
    <dsp:sp modelId="{405DD38A-28EC-43C6-BB73-DB438A777F49}">
      <dsp:nvSpPr>
        <dsp:cNvPr id="0" name=""/>
        <dsp:cNvSpPr/>
      </dsp:nvSpPr>
      <dsp:spPr>
        <a:xfrm>
          <a:off x="6689997" y="4506680"/>
          <a:ext cx="3868313" cy="741793"/>
        </a:xfrm>
        <a:prstGeom prst="rect">
          <a:avLst/>
        </a:prstGeom>
        <a:solidFill>
          <a:schemeClr val="lt1">
            <a:alpha val="90000"/>
            <a:hueOff val="0"/>
            <a:satOff val="0"/>
            <a:lumOff val="0"/>
            <a:alphaOff val="0"/>
          </a:schemeClr>
        </a:solidFill>
        <a:ln w="9525" cap="flat" cmpd="sng" algn="ctr">
          <a:solidFill>
            <a:schemeClr val="accent3">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111760" tIns="27940" rIns="111760" bIns="27940" numCol="1" spcCol="1270" anchor="ctr" anchorCtr="0">
          <a:noAutofit/>
        </a:bodyPr>
        <a:lstStyle/>
        <a:p>
          <a:pPr lvl="0" algn="r" defTabSz="1955800">
            <a:lnSpc>
              <a:spcPct val="90000"/>
            </a:lnSpc>
            <a:spcBef>
              <a:spcPct val="0"/>
            </a:spcBef>
            <a:spcAft>
              <a:spcPct val="35000"/>
            </a:spcAft>
          </a:pPr>
          <a:endParaRPr lang="ru-RU" sz="4400" kern="1200"/>
        </a:p>
      </dsp:txBody>
      <dsp:txXfrm>
        <a:off x="6689997" y="4506680"/>
        <a:ext cx="3868313" cy="741793"/>
      </dsp:txXfrm>
    </dsp:sp>
    <dsp:sp modelId="{2FD830B9-7CD9-4E6D-A01D-F04D8ABD4933}">
      <dsp:nvSpPr>
        <dsp:cNvPr id="0" name=""/>
        <dsp:cNvSpPr/>
      </dsp:nvSpPr>
      <dsp:spPr>
        <a:xfrm>
          <a:off x="162681" y="6157526"/>
          <a:ext cx="4298125" cy="2225379"/>
        </a:xfrm>
        <a:prstGeom prst="rect">
          <a:avLst/>
        </a:prstGeom>
        <a:gradFill rotWithShape="0">
          <a:gsLst>
            <a:gs pos="0">
              <a:schemeClr val="accent4">
                <a:hueOff val="0"/>
                <a:satOff val="0"/>
                <a:lumOff val="0"/>
                <a:alphaOff val="0"/>
                <a:shade val="51000"/>
                <a:satMod val="130000"/>
              </a:schemeClr>
            </a:gs>
            <a:gs pos="80000">
              <a:schemeClr val="accent4">
                <a:hueOff val="0"/>
                <a:satOff val="0"/>
                <a:lumOff val="0"/>
                <a:alphaOff val="0"/>
                <a:shade val="93000"/>
                <a:satMod val="130000"/>
              </a:schemeClr>
            </a:gs>
            <a:gs pos="100000">
              <a:schemeClr val="accent4">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25400" tIns="25400" rIns="25400" bIns="314026" numCol="1" spcCol="1270" anchor="ctr" anchorCtr="0">
          <a:noAutofit/>
        </a:bodyPr>
        <a:lstStyle/>
        <a:p>
          <a:pPr lvl="0" algn="ctr" defTabSz="1778000">
            <a:lnSpc>
              <a:spcPct val="90000"/>
            </a:lnSpc>
            <a:spcBef>
              <a:spcPct val="0"/>
            </a:spcBef>
            <a:spcAft>
              <a:spcPct val="35000"/>
            </a:spcAft>
          </a:pPr>
          <a:r>
            <a:rPr lang="ru-RU" sz="4000" kern="1200" dirty="0" smtClean="0"/>
            <a:t>Адаптационный</a:t>
          </a:r>
          <a:endParaRPr lang="ru-RU" sz="4000" kern="1200" dirty="0"/>
        </a:p>
      </dsp:txBody>
      <dsp:txXfrm>
        <a:off x="162681" y="6157526"/>
        <a:ext cx="4298125" cy="2225379"/>
      </dsp:txXfrm>
    </dsp:sp>
    <dsp:sp modelId="{64B04E94-A303-4DFE-B294-3469303513AF}">
      <dsp:nvSpPr>
        <dsp:cNvPr id="0" name=""/>
        <dsp:cNvSpPr/>
      </dsp:nvSpPr>
      <dsp:spPr>
        <a:xfrm>
          <a:off x="1022306" y="7888376"/>
          <a:ext cx="3868313" cy="741793"/>
        </a:xfrm>
        <a:prstGeom prst="rect">
          <a:avLst/>
        </a:prstGeom>
        <a:solidFill>
          <a:schemeClr val="lt1">
            <a:alpha val="90000"/>
            <a:hueOff val="0"/>
            <a:satOff val="0"/>
            <a:lumOff val="0"/>
            <a:alphaOff val="0"/>
          </a:schemeClr>
        </a:solidFill>
        <a:ln w="9525" cap="flat" cmpd="sng" algn="ctr">
          <a:solidFill>
            <a:schemeClr val="accent4">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121920" tIns="30480" rIns="121920" bIns="30480" numCol="1" spcCol="1270" anchor="ctr" anchorCtr="0">
          <a:noAutofit/>
        </a:bodyPr>
        <a:lstStyle/>
        <a:p>
          <a:pPr lvl="0" algn="r" defTabSz="2133600">
            <a:lnSpc>
              <a:spcPct val="90000"/>
            </a:lnSpc>
            <a:spcBef>
              <a:spcPct val="0"/>
            </a:spcBef>
            <a:spcAft>
              <a:spcPct val="35000"/>
            </a:spcAft>
          </a:pPr>
          <a:r>
            <a:rPr lang="ru-RU" sz="4800" kern="1200" dirty="0" smtClean="0"/>
            <a:t>1-й этап</a:t>
          </a:r>
          <a:endParaRPr lang="ru-RU" sz="4800" kern="1200" dirty="0"/>
        </a:p>
      </dsp:txBody>
      <dsp:txXfrm>
        <a:off x="1022306" y="7888376"/>
        <a:ext cx="3868313" cy="741793"/>
      </dsp:txXfrm>
    </dsp:sp>
    <dsp:sp modelId="{F9936B1F-7D82-48C4-990F-7FB81A0961E7}">
      <dsp:nvSpPr>
        <dsp:cNvPr id="0" name=""/>
        <dsp:cNvSpPr/>
      </dsp:nvSpPr>
      <dsp:spPr>
        <a:xfrm>
          <a:off x="5929130" y="6157526"/>
          <a:ext cx="4298125" cy="2225379"/>
        </a:xfrm>
        <a:prstGeom prst="rect">
          <a:avLst/>
        </a:prstGeom>
        <a:gradFill rotWithShape="0">
          <a:gsLst>
            <a:gs pos="0">
              <a:schemeClr val="accent4">
                <a:hueOff val="-2232385"/>
                <a:satOff val="13449"/>
                <a:lumOff val="1078"/>
                <a:alphaOff val="0"/>
                <a:shade val="51000"/>
                <a:satMod val="130000"/>
              </a:schemeClr>
            </a:gs>
            <a:gs pos="80000">
              <a:schemeClr val="accent4">
                <a:hueOff val="-2232385"/>
                <a:satOff val="13449"/>
                <a:lumOff val="1078"/>
                <a:alphaOff val="0"/>
                <a:shade val="93000"/>
                <a:satMod val="130000"/>
              </a:schemeClr>
            </a:gs>
            <a:gs pos="100000">
              <a:schemeClr val="accent4">
                <a:hueOff val="-2232385"/>
                <a:satOff val="13449"/>
                <a:lumOff val="1078"/>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25400" tIns="25400" rIns="25400" bIns="314026" numCol="1" spcCol="1270" anchor="ctr" anchorCtr="0">
          <a:noAutofit/>
        </a:bodyPr>
        <a:lstStyle/>
        <a:p>
          <a:pPr lvl="0" algn="ctr" defTabSz="1778000">
            <a:lnSpc>
              <a:spcPct val="90000"/>
            </a:lnSpc>
            <a:spcBef>
              <a:spcPct val="0"/>
            </a:spcBef>
            <a:spcAft>
              <a:spcPct val="35000"/>
            </a:spcAft>
          </a:pPr>
          <a:r>
            <a:rPr lang="ru-RU" sz="4000" kern="1200" dirty="0" smtClean="0"/>
            <a:t>Основной (проектировочный)</a:t>
          </a:r>
          <a:endParaRPr lang="ru-RU" sz="4000" kern="1200" dirty="0"/>
        </a:p>
      </dsp:txBody>
      <dsp:txXfrm>
        <a:off x="5929130" y="6157526"/>
        <a:ext cx="4298125" cy="2225379"/>
      </dsp:txXfrm>
    </dsp:sp>
    <dsp:sp modelId="{5E825E1E-94BB-416D-AE00-5D4383745F13}">
      <dsp:nvSpPr>
        <dsp:cNvPr id="0" name=""/>
        <dsp:cNvSpPr/>
      </dsp:nvSpPr>
      <dsp:spPr>
        <a:xfrm>
          <a:off x="6788755" y="7888376"/>
          <a:ext cx="3868313" cy="741793"/>
        </a:xfrm>
        <a:prstGeom prst="rect">
          <a:avLst/>
        </a:prstGeom>
        <a:solidFill>
          <a:schemeClr val="lt1">
            <a:alpha val="90000"/>
            <a:hueOff val="0"/>
            <a:satOff val="0"/>
            <a:lumOff val="0"/>
            <a:alphaOff val="0"/>
          </a:schemeClr>
        </a:solidFill>
        <a:ln w="9525" cap="flat" cmpd="sng" algn="ctr">
          <a:solidFill>
            <a:schemeClr val="accent4">
              <a:hueOff val="-2232385"/>
              <a:satOff val="13449"/>
              <a:lumOff val="1078"/>
              <a:alphaOff val="0"/>
            </a:schemeClr>
          </a:solidFill>
          <a:prstDash val="solid"/>
        </a:ln>
        <a:effectLst>
          <a:outerShdw blurRad="40000" dist="23000" dir="5400000" rotWithShape="0">
            <a:srgbClr val="000000">
              <a:alpha val="35000"/>
            </a:srgbClr>
          </a:outerShdw>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121920" tIns="30480" rIns="121920" bIns="30480" numCol="1" spcCol="1270" anchor="ctr" anchorCtr="0">
          <a:noAutofit/>
        </a:bodyPr>
        <a:lstStyle/>
        <a:p>
          <a:pPr lvl="0" algn="r" defTabSz="2133600">
            <a:lnSpc>
              <a:spcPct val="90000"/>
            </a:lnSpc>
            <a:spcBef>
              <a:spcPct val="0"/>
            </a:spcBef>
            <a:spcAft>
              <a:spcPct val="35000"/>
            </a:spcAft>
          </a:pPr>
          <a:r>
            <a:rPr lang="ru-RU" sz="4800" kern="1200" dirty="0" smtClean="0"/>
            <a:t>2-й этап</a:t>
          </a:r>
          <a:endParaRPr lang="ru-RU" sz="4800" kern="1200" dirty="0"/>
        </a:p>
      </dsp:txBody>
      <dsp:txXfrm>
        <a:off x="6788755" y="7888376"/>
        <a:ext cx="3868313" cy="741793"/>
      </dsp:txXfrm>
    </dsp:sp>
    <dsp:sp modelId="{61A085B2-5B11-4A96-98D3-8833B479AFAA}">
      <dsp:nvSpPr>
        <dsp:cNvPr id="0" name=""/>
        <dsp:cNvSpPr/>
      </dsp:nvSpPr>
      <dsp:spPr>
        <a:xfrm>
          <a:off x="11695579" y="6157526"/>
          <a:ext cx="4298125" cy="2225379"/>
        </a:xfrm>
        <a:prstGeom prst="rect">
          <a:avLst/>
        </a:prstGeom>
        <a:gradFill rotWithShape="0">
          <a:gsLst>
            <a:gs pos="0">
              <a:schemeClr val="accent4">
                <a:hueOff val="-4464770"/>
                <a:satOff val="26899"/>
                <a:lumOff val="2156"/>
                <a:alphaOff val="0"/>
                <a:shade val="51000"/>
                <a:satMod val="130000"/>
              </a:schemeClr>
            </a:gs>
            <a:gs pos="80000">
              <a:schemeClr val="accent4">
                <a:hueOff val="-4464770"/>
                <a:satOff val="26899"/>
                <a:lumOff val="2156"/>
                <a:alphaOff val="0"/>
                <a:shade val="93000"/>
                <a:satMod val="130000"/>
              </a:schemeClr>
            </a:gs>
            <a:gs pos="100000">
              <a:schemeClr val="accent4">
                <a:hueOff val="-4464770"/>
                <a:satOff val="26899"/>
                <a:lumOff val="2156"/>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25400" tIns="25400" rIns="25400" bIns="314026" numCol="1" spcCol="1270" anchor="ctr" anchorCtr="0">
          <a:noAutofit/>
        </a:bodyPr>
        <a:lstStyle/>
        <a:p>
          <a:pPr lvl="0" algn="ctr" defTabSz="1778000">
            <a:lnSpc>
              <a:spcPct val="90000"/>
            </a:lnSpc>
            <a:spcBef>
              <a:spcPct val="0"/>
            </a:spcBef>
            <a:spcAft>
              <a:spcPct val="35000"/>
            </a:spcAft>
          </a:pPr>
          <a:r>
            <a:rPr lang="ru-RU" sz="4000" kern="1200" dirty="0" smtClean="0"/>
            <a:t>Контрольно-оценочный</a:t>
          </a:r>
          <a:endParaRPr lang="ru-RU" sz="4000" kern="1200" dirty="0"/>
        </a:p>
      </dsp:txBody>
      <dsp:txXfrm>
        <a:off x="11695579" y="6157526"/>
        <a:ext cx="4298125" cy="2225379"/>
      </dsp:txXfrm>
    </dsp:sp>
    <dsp:sp modelId="{F824255A-9B88-44D9-B6EF-79055E97AA58}">
      <dsp:nvSpPr>
        <dsp:cNvPr id="0" name=""/>
        <dsp:cNvSpPr/>
      </dsp:nvSpPr>
      <dsp:spPr>
        <a:xfrm>
          <a:off x="12555204" y="7888376"/>
          <a:ext cx="3868313" cy="741793"/>
        </a:xfrm>
        <a:prstGeom prst="rect">
          <a:avLst/>
        </a:prstGeom>
        <a:solidFill>
          <a:schemeClr val="lt1">
            <a:alpha val="90000"/>
            <a:hueOff val="0"/>
            <a:satOff val="0"/>
            <a:lumOff val="0"/>
            <a:alphaOff val="0"/>
          </a:schemeClr>
        </a:solidFill>
        <a:ln w="9525" cap="flat" cmpd="sng" algn="ctr">
          <a:solidFill>
            <a:schemeClr val="accent4">
              <a:hueOff val="-4464770"/>
              <a:satOff val="26899"/>
              <a:lumOff val="2156"/>
              <a:alphaOff val="0"/>
            </a:schemeClr>
          </a:solidFill>
          <a:prstDash val="solid"/>
        </a:ln>
        <a:effectLst>
          <a:outerShdw blurRad="40000" dist="23000" dir="5400000" rotWithShape="0">
            <a:srgbClr val="000000">
              <a:alpha val="35000"/>
            </a:srgbClr>
          </a:outerShdw>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121920" tIns="30480" rIns="121920" bIns="30480" numCol="1" spcCol="1270" anchor="ctr" anchorCtr="0">
          <a:noAutofit/>
        </a:bodyPr>
        <a:lstStyle/>
        <a:p>
          <a:pPr lvl="0" algn="r" defTabSz="2133600">
            <a:lnSpc>
              <a:spcPct val="90000"/>
            </a:lnSpc>
            <a:spcBef>
              <a:spcPct val="0"/>
            </a:spcBef>
            <a:spcAft>
              <a:spcPct val="35000"/>
            </a:spcAft>
          </a:pPr>
          <a:r>
            <a:rPr lang="ru-RU" sz="4800" kern="1200" dirty="0" smtClean="0"/>
            <a:t>3-й этап</a:t>
          </a:r>
          <a:endParaRPr lang="ru-RU" sz="4800" kern="1200" dirty="0"/>
        </a:p>
      </dsp:txBody>
      <dsp:txXfrm>
        <a:off x="12555204" y="7888376"/>
        <a:ext cx="3868313" cy="741793"/>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A1F9988-E97D-42B7-A54D-738B64C2C885}">
      <dsp:nvSpPr>
        <dsp:cNvPr id="0" name=""/>
        <dsp:cNvSpPr/>
      </dsp:nvSpPr>
      <dsp:spPr>
        <a:xfrm>
          <a:off x="7896555" y="4387159"/>
          <a:ext cx="5604007" cy="1333499"/>
        </a:xfrm>
        <a:custGeom>
          <a:avLst/>
          <a:gdLst/>
          <a:ahLst/>
          <a:cxnLst/>
          <a:rect l="0" t="0" r="0" b="0"/>
          <a:pathLst>
            <a:path>
              <a:moveTo>
                <a:pt x="0" y="0"/>
              </a:moveTo>
              <a:lnTo>
                <a:pt x="0" y="908740"/>
              </a:lnTo>
              <a:lnTo>
                <a:pt x="5604007" y="908740"/>
              </a:lnTo>
              <a:lnTo>
                <a:pt x="5604007" y="1333499"/>
              </a:lnTo>
            </a:path>
          </a:pathLst>
        </a:custGeom>
        <a:noFill/>
        <a:ln w="25400" cap="flat" cmpd="sng" algn="ctr">
          <a:solidFill>
            <a:schemeClr val="accent3">
              <a:hueOff val="0"/>
              <a:satOff val="0"/>
              <a:lumOff val="0"/>
              <a:alphaOff val="0"/>
            </a:schemeClr>
          </a:solidFill>
          <a:prstDash val="solid"/>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sp>
    <dsp:sp modelId="{46AFE3F8-DC50-49C1-8A6E-111681512462}">
      <dsp:nvSpPr>
        <dsp:cNvPr id="0" name=""/>
        <dsp:cNvSpPr/>
      </dsp:nvSpPr>
      <dsp:spPr>
        <a:xfrm>
          <a:off x="7850835" y="4387159"/>
          <a:ext cx="91440" cy="1333499"/>
        </a:xfrm>
        <a:custGeom>
          <a:avLst/>
          <a:gdLst/>
          <a:ahLst/>
          <a:cxnLst/>
          <a:rect l="0" t="0" r="0" b="0"/>
          <a:pathLst>
            <a:path>
              <a:moveTo>
                <a:pt x="45720" y="0"/>
              </a:moveTo>
              <a:lnTo>
                <a:pt x="45720" y="1333499"/>
              </a:lnTo>
            </a:path>
          </a:pathLst>
        </a:custGeom>
        <a:noFill/>
        <a:ln w="25400" cap="flat" cmpd="sng" algn="ctr">
          <a:solidFill>
            <a:schemeClr val="accent3">
              <a:hueOff val="0"/>
              <a:satOff val="0"/>
              <a:lumOff val="0"/>
              <a:alphaOff val="0"/>
            </a:schemeClr>
          </a:solidFill>
          <a:prstDash val="solid"/>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sp>
    <dsp:sp modelId="{E3C1AA1F-C40A-4F10-B2B3-465BAAC71BCD}">
      <dsp:nvSpPr>
        <dsp:cNvPr id="0" name=""/>
        <dsp:cNvSpPr/>
      </dsp:nvSpPr>
      <dsp:spPr>
        <a:xfrm>
          <a:off x="2292548" y="4387159"/>
          <a:ext cx="5604007" cy="1333499"/>
        </a:xfrm>
        <a:custGeom>
          <a:avLst/>
          <a:gdLst/>
          <a:ahLst/>
          <a:cxnLst/>
          <a:rect l="0" t="0" r="0" b="0"/>
          <a:pathLst>
            <a:path>
              <a:moveTo>
                <a:pt x="5604007" y="0"/>
              </a:moveTo>
              <a:lnTo>
                <a:pt x="5604007" y="908740"/>
              </a:lnTo>
              <a:lnTo>
                <a:pt x="0" y="908740"/>
              </a:lnTo>
              <a:lnTo>
                <a:pt x="0" y="1333499"/>
              </a:lnTo>
            </a:path>
          </a:pathLst>
        </a:custGeom>
        <a:noFill/>
        <a:ln w="25400" cap="flat" cmpd="sng" algn="ctr">
          <a:solidFill>
            <a:schemeClr val="accent3">
              <a:hueOff val="0"/>
              <a:satOff val="0"/>
              <a:lumOff val="0"/>
              <a:alphaOff val="0"/>
            </a:schemeClr>
          </a:solidFill>
          <a:prstDash val="solid"/>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sp>
    <dsp:sp modelId="{A338D59F-D290-4099-B2D5-A4E5070D0FDF}">
      <dsp:nvSpPr>
        <dsp:cNvPr id="0" name=""/>
        <dsp:cNvSpPr/>
      </dsp:nvSpPr>
      <dsp:spPr>
        <a:xfrm>
          <a:off x="5604007" y="1475622"/>
          <a:ext cx="4585096" cy="2911536"/>
        </a:xfrm>
        <a:prstGeom prst="roundRect">
          <a:avLst>
            <a:gd name="adj" fmla="val 10000"/>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sp>
    <dsp:sp modelId="{21001C1D-575F-4188-B1B1-2CBC415820E2}">
      <dsp:nvSpPr>
        <dsp:cNvPr id="0" name=""/>
        <dsp:cNvSpPr/>
      </dsp:nvSpPr>
      <dsp:spPr>
        <a:xfrm>
          <a:off x="6113462" y="1959605"/>
          <a:ext cx="4585096" cy="2911536"/>
        </a:xfrm>
        <a:prstGeom prst="roundRect">
          <a:avLst>
            <a:gd name="adj" fmla="val 10000"/>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ru-RU" sz="2400" kern="1200" dirty="0" smtClean="0"/>
            <a:t>В зависимости от результатов диагностического этапа молодые педагоги условно делятся на три группы:</a:t>
          </a:r>
          <a:endParaRPr lang="ru-RU" sz="2400" kern="1200" dirty="0"/>
        </a:p>
      </dsp:txBody>
      <dsp:txXfrm>
        <a:off x="6198738" y="2044881"/>
        <a:ext cx="4414544" cy="2740984"/>
      </dsp:txXfrm>
    </dsp:sp>
    <dsp:sp modelId="{9A95BBFA-5F49-4DBD-8B7A-343DB70B30C2}">
      <dsp:nvSpPr>
        <dsp:cNvPr id="0" name=""/>
        <dsp:cNvSpPr/>
      </dsp:nvSpPr>
      <dsp:spPr>
        <a:xfrm>
          <a:off x="0" y="5720658"/>
          <a:ext cx="4585096" cy="2911536"/>
        </a:xfrm>
        <a:prstGeom prst="roundRect">
          <a:avLst>
            <a:gd name="adj" fmla="val 10000"/>
          </a:avLst>
        </a:prstGeom>
        <a:gradFill rotWithShape="0">
          <a:gsLst>
            <a:gs pos="0">
              <a:schemeClr val="accent3">
                <a:hueOff val="0"/>
                <a:satOff val="0"/>
                <a:lumOff val="0"/>
                <a:alphaOff val="0"/>
                <a:shade val="51000"/>
                <a:satMod val="130000"/>
              </a:schemeClr>
            </a:gs>
            <a:gs pos="80000">
              <a:schemeClr val="accent3">
                <a:hueOff val="0"/>
                <a:satOff val="0"/>
                <a:lumOff val="0"/>
                <a:alphaOff val="0"/>
                <a:shade val="93000"/>
                <a:satMod val="130000"/>
              </a:schemeClr>
            </a:gs>
            <a:gs pos="100000">
              <a:schemeClr val="accent3">
                <a:hueOff val="0"/>
                <a:satOff val="0"/>
                <a:lumOff val="0"/>
                <a:alphaOff val="0"/>
                <a:shade val="94000"/>
                <a:satMod val="135000"/>
              </a:schemeClr>
            </a:gs>
          </a:gsLst>
          <a:lin ang="16200000" scaled="0"/>
        </a:gradFill>
        <a:ln>
          <a:noFill/>
        </a:ln>
        <a:effectLst>
          <a:outerShdw blurRad="40000" dist="20000" dir="5400000" rotWithShape="0">
            <a:srgbClr val="000000">
              <a:alpha val="38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1">
          <a:scrgbClr r="0" g="0" b="0"/>
        </a:effectRef>
        <a:fontRef idx="minor">
          <a:schemeClr val="lt1"/>
        </a:fontRef>
      </dsp:style>
    </dsp:sp>
    <dsp:sp modelId="{34796FEE-451B-4663-BCD1-7B4562D54A25}">
      <dsp:nvSpPr>
        <dsp:cNvPr id="0" name=""/>
        <dsp:cNvSpPr/>
      </dsp:nvSpPr>
      <dsp:spPr>
        <a:xfrm>
          <a:off x="509455" y="6204640"/>
          <a:ext cx="4585096" cy="2911536"/>
        </a:xfrm>
        <a:prstGeom prst="roundRect">
          <a:avLst>
            <a:gd name="adj" fmla="val 10000"/>
          </a:avLst>
        </a:prstGeom>
        <a:solidFill>
          <a:schemeClr val="lt1">
            <a:alpha val="90000"/>
            <a:hueOff val="0"/>
            <a:satOff val="0"/>
            <a:lumOff val="0"/>
            <a:alphaOff val="0"/>
          </a:schemeClr>
        </a:solidFill>
        <a:ln w="9525" cap="flat" cmpd="sng" algn="ctr">
          <a:solidFill>
            <a:schemeClr val="accent3">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106680" tIns="106680" rIns="106680" bIns="106680" numCol="1" spcCol="1270" anchor="ctr" anchorCtr="0">
          <a:noAutofit/>
        </a:bodyPr>
        <a:lstStyle/>
        <a:p>
          <a:pPr lvl="0" algn="ctr" defTabSz="1244600">
            <a:lnSpc>
              <a:spcPct val="90000"/>
            </a:lnSpc>
            <a:spcBef>
              <a:spcPct val="0"/>
            </a:spcBef>
            <a:spcAft>
              <a:spcPct val="35000"/>
            </a:spcAft>
          </a:pPr>
          <a:r>
            <a:rPr lang="ru-RU" sz="2800" kern="1200" dirty="0" smtClean="0"/>
            <a:t>воспитатели, имеющие недостаточную теоретическую и практическую подготовку;</a:t>
          </a:r>
          <a:endParaRPr lang="ru-RU" sz="2800" kern="1200" dirty="0"/>
        </a:p>
      </dsp:txBody>
      <dsp:txXfrm>
        <a:off x="594731" y="6289916"/>
        <a:ext cx="4414544" cy="2740984"/>
      </dsp:txXfrm>
    </dsp:sp>
    <dsp:sp modelId="{3A776DBD-2E9E-4F36-967F-50A6995644D9}">
      <dsp:nvSpPr>
        <dsp:cNvPr id="0" name=""/>
        <dsp:cNvSpPr/>
      </dsp:nvSpPr>
      <dsp:spPr>
        <a:xfrm>
          <a:off x="5604007" y="5720658"/>
          <a:ext cx="4585096" cy="2911536"/>
        </a:xfrm>
        <a:prstGeom prst="roundRect">
          <a:avLst>
            <a:gd name="adj" fmla="val 10000"/>
          </a:avLst>
        </a:prstGeom>
        <a:gradFill rotWithShape="0">
          <a:gsLst>
            <a:gs pos="0">
              <a:schemeClr val="accent3">
                <a:hueOff val="0"/>
                <a:satOff val="0"/>
                <a:lumOff val="0"/>
                <a:alphaOff val="0"/>
                <a:shade val="51000"/>
                <a:satMod val="130000"/>
              </a:schemeClr>
            </a:gs>
            <a:gs pos="80000">
              <a:schemeClr val="accent3">
                <a:hueOff val="0"/>
                <a:satOff val="0"/>
                <a:lumOff val="0"/>
                <a:alphaOff val="0"/>
                <a:shade val="93000"/>
                <a:satMod val="130000"/>
              </a:schemeClr>
            </a:gs>
            <a:gs pos="100000">
              <a:schemeClr val="accent3">
                <a:hueOff val="0"/>
                <a:satOff val="0"/>
                <a:lumOff val="0"/>
                <a:alphaOff val="0"/>
                <a:shade val="94000"/>
                <a:satMod val="135000"/>
              </a:schemeClr>
            </a:gs>
          </a:gsLst>
          <a:lin ang="16200000" scaled="0"/>
        </a:gradFill>
        <a:ln>
          <a:noFill/>
        </a:ln>
        <a:effectLst>
          <a:outerShdw blurRad="40000" dist="20000" dir="5400000" rotWithShape="0">
            <a:srgbClr val="000000">
              <a:alpha val="38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1">
          <a:scrgbClr r="0" g="0" b="0"/>
        </a:effectRef>
        <a:fontRef idx="minor">
          <a:schemeClr val="lt1"/>
        </a:fontRef>
      </dsp:style>
    </dsp:sp>
    <dsp:sp modelId="{AA44BDA5-2FFD-435F-9E40-C2D420D272C5}">
      <dsp:nvSpPr>
        <dsp:cNvPr id="0" name=""/>
        <dsp:cNvSpPr/>
      </dsp:nvSpPr>
      <dsp:spPr>
        <a:xfrm>
          <a:off x="6113462" y="6204640"/>
          <a:ext cx="4585096" cy="2911536"/>
        </a:xfrm>
        <a:prstGeom prst="roundRect">
          <a:avLst>
            <a:gd name="adj" fmla="val 10000"/>
          </a:avLst>
        </a:prstGeom>
        <a:solidFill>
          <a:schemeClr val="lt1">
            <a:alpha val="90000"/>
            <a:hueOff val="0"/>
            <a:satOff val="0"/>
            <a:lumOff val="0"/>
            <a:alphaOff val="0"/>
          </a:schemeClr>
        </a:solidFill>
        <a:ln w="9525" cap="flat" cmpd="sng" algn="ctr">
          <a:solidFill>
            <a:schemeClr val="accent3">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114300" tIns="114300" rIns="114300" bIns="114300" numCol="1" spcCol="1270" anchor="ctr" anchorCtr="0">
          <a:noAutofit/>
        </a:bodyPr>
        <a:lstStyle/>
        <a:p>
          <a:pPr lvl="0" algn="ctr" defTabSz="1333500">
            <a:lnSpc>
              <a:spcPct val="90000"/>
            </a:lnSpc>
            <a:spcBef>
              <a:spcPct val="0"/>
            </a:spcBef>
            <a:spcAft>
              <a:spcPct val="35000"/>
            </a:spcAft>
          </a:pPr>
          <a:r>
            <a:rPr lang="ru-RU" sz="3000" kern="1200" dirty="0" smtClean="0"/>
            <a:t>воспитатели с достаточной теоретической подготовкой, но не имеющие опыта практической работы;</a:t>
          </a:r>
          <a:endParaRPr lang="ru-RU" sz="3000" kern="1200" dirty="0"/>
        </a:p>
      </dsp:txBody>
      <dsp:txXfrm>
        <a:off x="6198738" y="6289916"/>
        <a:ext cx="4414544" cy="2740984"/>
      </dsp:txXfrm>
    </dsp:sp>
    <dsp:sp modelId="{F915CAD2-C8B7-4ABD-9CA1-8C9F04841276}">
      <dsp:nvSpPr>
        <dsp:cNvPr id="0" name=""/>
        <dsp:cNvSpPr/>
      </dsp:nvSpPr>
      <dsp:spPr>
        <a:xfrm>
          <a:off x="11208014" y="5720658"/>
          <a:ext cx="4585096" cy="2911536"/>
        </a:xfrm>
        <a:prstGeom prst="roundRect">
          <a:avLst>
            <a:gd name="adj" fmla="val 10000"/>
          </a:avLst>
        </a:prstGeom>
        <a:gradFill rotWithShape="0">
          <a:gsLst>
            <a:gs pos="0">
              <a:schemeClr val="accent3">
                <a:hueOff val="0"/>
                <a:satOff val="0"/>
                <a:lumOff val="0"/>
                <a:alphaOff val="0"/>
                <a:shade val="51000"/>
                <a:satMod val="130000"/>
              </a:schemeClr>
            </a:gs>
            <a:gs pos="80000">
              <a:schemeClr val="accent3">
                <a:hueOff val="0"/>
                <a:satOff val="0"/>
                <a:lumOff val="0"/>
                <a:alphaOff val="0"/>
                <a:shade val="93000"/>
                <a:satMod val="130000"/>
              </a:schemeClr>
            </a:gs>
            <a:gs pos="100000">
              <a:schemeClr val="accent3">
                <a:hueOff val="0"/>
                <a:satOff val="0"/>
                <a:lumOff val="0"/>
                <a:alphaOff val="0"/>
                <a:shade val="94000"/>
                <a:satMod val="135000"/>
              </a:schemeClr>
            </a:gs>
          </a:gsLst>
          <a:lin ang="16200000" scaled="0"/>
        </a:gradFill>
        <a:ln>
          <a:noFill/>
        </a:ln>
        <a:effectLst>
          <a:outerShdw blurRad="40000" dist="20000" dir="5400000" rotWithShape="0">
            <a:srgbClr val="000000">
              <a:alpha val="38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1">
          <a:scrgbClr r="0" g="0" b="0"/>
        </a:effectRef>
        <a:fontRef idx="minor">
          <a:schemeClr val="lt1"/>
        </a:fontRef>
      </dsp:style>
    </dsp:sp>
    <dsp:sp modelId="{C93C9F21-0210-47E4-BDA2-464AF0CAB017}">
      <dsp:nvSpPr>
        <dsp:cNvPr id="0" name=""/>
        <dsp:cNvSpPr/>
      </dsp:nvSpPr>
      <dsp:spPr>
        <a:xfrm>
          <a:off x="11717470" y="6204640"/>
          <a:ext cx="4585096" cy="2911536"/>
        </a:xfrm>
        <a:prstGeom prst="roundRect">
          <a:avLst>
            <a:gd name="adj" fmla="val 10000"/>
          </a:avLst>
        </a:prstGeom>
        <a:solidFill>
          <a:schemeClr val="lt1">
            <a:alpha val="90000"/>
            <a:hueOff val="0"/>
            <a:satOff val="0"/>
            <a:lumOff val="0"/>
            <a:alphaOff val="0"/>
          </a:schemeClr>
        </a:solidFill>
        <a:ln w="9525" cap="flat" cmpd="sng" algn="ctr">
          <a:solidFill>
            <a:schemeClr val="accent3">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114300" tIns="114300" rIns="114300" bIns="114300" numCol="1" spcCol="1270" anchor="ctr" anchorCtr="0">
          <a:noAutofit/>
        </a:bodyPr>
        <a:lstStyle/>
        <a:p>
          <a:pPr lvl="0" algn="ctr" defTabSz="1333500">
            <a:lnSpc>
              <a:spcPct val="90000"/>
            </a:lnSpc>
            <a:spcBef>
              <a:spcPct val="0"/>
            </a:spcBef>
            <a:spcAft>
              <a:spcPct val="35000"/>
            </a:spcAft>
          </a:pPr>
          <a:r>
            <a:rPr lang="ru-RU" sz="3000" kern="1200" dirty="0" smtClean="0"/>
            <a:t>воспитатели со слабо развитой мотивацией труда.</a:t>
          </a:r>
          <a:endParaRPr lang="ru-RU" sz="3000" kern="1200" dirty="0"/>
        </a:p>
      </dsp:txBody>
      <dsp:txXfrm>
        <a:off x="11802746" y="6289916"/>
        <a:ext cx="4414544" cy="2740984"/>
      </dsp:txXfrm>
    </dsp:sp>
  </dsp:spTree>
</dsp:drawing>
</file>

<file path=ppt/diagrams/layout1.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2.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8/layout/HorizontalMultiLevelHierarchy">
  <dgm:title val=""/>
  <dgm:desc val=""/>
  <dgm:catLst>
    <dgm:cat type="hierarchy" pri="46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clrData>
  <dgm:layoutNode name="Name0">
    <dgm:varLst>
      <dgm:chPref val="1"/>
      <dgm:dir/>
      <dgm:animOne val="branch"/>
      <dgm:animLvl val="lvl"/>
      <dgm:resizeHandles val="exact"/>
    </dgm:varLst>
    <dgm:choose name="Name1">
      <dgm:if name="Name2" func="var" arg="dir" op="equ" val="norm">
        <dgm:alg type="hierChild">
          <dgm:param type="linDir" val="fromT"/>
          <dgm:param type="chAlign" val="l"/>
        </dgm:alg>
      </dgm:if>
      <dgm:else name="Name3">
        <dgm:alg type="hierChild">
          <dgm:param type="linDir" val="fromT"/>
          <dgm:param type="chAlign" val="r"/>
        </dgm:alg>
      </dgm:else>
    </dgm:choose>
    <dgm:shape xmlns:r="http://schemas.openxmlformats.org/officeDocument/2006/relationships" r:blip="">
      <dgm:adjLst/>
    </dgm:shape>
    <dgm:presOf/>
    <dgm:constrLst>
      <dgm:constr type="h" for="des" forName="LevelOneTextNode" refType="h"/>
      <dgm:constr type="w" for="des" forName="LevelOneTextNode" refType="h" refFor="des" refForName="LevelOneTextNode" fact="0.19"/>
      <dgm:constr type="h" for="des" forName="LevelTwoTextNode" refType="w" refFor="des" refForName="LevelOneTextNode"/>
      <dgm:constr type="w" for="des" forName="LevelTwoTextNode" refType="h" refFor="des" refForName="LevelTwoTextNode" fact="3.28"/>
      <dgm:constr type="sibSp" refType="h" refFor="des" refForName="LevelTwoTextNode" op="equ" fact="0.25"/>
      <dgm:constr type="sibSp" for="des" forName="level2hierChild" refType="h" refFor="des" refForName="LevelTwoTextNode" op="equ" fact="0.25"/>
      <dgm:constr type="sibSp" for="des" forName="level3hierChild" refType="h" refFor="des" refForName="LevelTwoTextNode" op="equ" fact="0.25"/>
      <dgm:constr type="sp" for="des" forName="root1" refType="w" refFor="des" refForName="LevelTwoTextNode" fact="0.2"/>
      <dgm:constr type="sp" for="des" forName="root2" refType="sp" refFor="des" refForName="root1" op="equ"/>
      <dgm:constr type="primFontSz" for="des" forName="LevelOneTextNode" op="equ" val="65"/>
      <dgm:constr type="primFontSz" for="des" forName="LevelTwoTextNode" op="equ" val="65"/>
      <dgm:constr type="primFontSz" for="des" forName="LevelTwoTextNode" refType="primFontSz" refFor="des" refForName="LevelOneTextNode" op="lte"/>
      <dgm:constr type="primFontSz" for="des" forName="connTx" op="equ" val="50"/>
      <dgm:constr type="primFontSz" for="des" forName="connTx" refType="primFontSz" refFor="des" refForName="LevelOneTextNode" op="lte" fact="0.78"/>
    </dgm:constrLst>
    <dgm:forEach name="Name4" axis="ch">
      <dgm:forEach name="Name5" axis="self" ptType="node">
        <dgm:layoutNode name="root1">
          <dgm:choose name="Name6">
            <dgm:if name="Name7" func="var" arg="dir" op="equ" val="norm">
              <dgm:alg type="hierRoot">
                <dgm:param type="hierAlign" val="lCtrCh"/>
              </dgm:alg>
            </dgm:if>
            <dgm:else name="Name8">
              <dgm:alg type="hierRoot">
                <dgm:param type="hierAlign" val="rCtrCh"/>
              </dgm:alg>
            </dgm:else>
          </dgm:choose>
          <dgm:shape xmlns:r="http://schemas.openxmlformats.org/officeDocument/2006/relationships" r:blip="">
            <dgm:adjLst/>
          </dgm:shape>
          <dgm:presOf/>
          <dgm:layoutNode name="LevelOneTextNode" styleLbl="node0">
            <dgm:varLst>
              <dgm:chPref val="3"/>
            </dgm:varLst>
            <dgm:alg type="tx">
              <dgm:param type="autoTxRot" val="grav"/>
            </dgm:alg>
            <dgm:choose name="Name9">
              <dgm:if name="Name10" func="var" arg="dir" op="equ" val="norm">
                <dgm:shape xmlns:r="http://schemas.openxmlformats.org/officeDocument/2006/relationships" rot="270" type="rect" r:blip="">
                  <dgm:adjLst/>
                </dgm:shape>
              </dgm:if>
              <dgm:else name="Name11">
                <dgm:shape xmlns:r="http://schemas.openxmlformats.org/officeDocument/2006/relationships" rot="90" type="rect" r:blip="">
                  <dgm:adjLst/>
                </dgm:shape>
              </dgm:else>
            </dgm:choose>
            <dgm:presOf axis="self"/>
            <dgm:constrLst>
              <dgm:constr type="tMarg" refType="primFontSz" fact="0.05"/>
              <dgm:constr type="bMarg" refType="primFontSz" fact="0.05"/>
              <dgm:constr type="lMarg" refType="primFontSz" fact="0.05"/>
              <dgm:constr type="rMarg" refType="primFontSz" fact="0.05"/>
            </dgm:constrLst>
            <dgm:ruleLst>
              <dgm:rule type="primFontSz" val="2" fact="NaN" max="NaN"/>
            </dgm:ruleLst>
          </dgm:layoutNode>
          <dgm:layoutNode name="level2hierChild">
            <dgm:choose name="Name12">
              <dgm:if name="Name13" func="var" arg="dir" op="equ" val="norm">
                <dgm:alg type="hierChild">
                  <dgm:param type="linDir" val="fromT"/>
                  <dgm:param type="chAlign" val="l"/>
                </dgm:alg>
              </dgm:if>
              <dgm:else name="Name14">
                <dgm:alg type="hierChild">
                  <dgm:param type="linDir" val="fromT"/>
                  <dgm:param type="chAlign" val="r"/>
                </dgm:alg>
              </dgm:else>
            </dgm:choose>
            <dgm:shape xmlns:r="http://schemas.openxmlformats.org/officeDocument/2006/relationships" r:blip="">
              <dgm:adjLst/>
            </dgm:shape>
            <dgm:presOf/>
            <dgm:forEach name="repeat" axis="ch">
              <dgm:forEach name="Name15" axis="self" ptType="parTrans" cnt="1">
                <dgm:layoutNode name="conn2-1">
                  <dgm:choose name="Name16">
                    <dgm:if name="Name17" func="var" arg="dir" op="equ" val="norm">
                      <dgm:alg type="conn">
                        <dgm:param type="dim" val="1D"/>
                        <dgm:param type="begPts" val="midR"/>
                        <dgm:param type="endPts" val="midL"/>
                        <dgm:param type="endSty" val="noArr"/>
                        <dgm:param type="connRout" val="bend"/>
                      </dgm:alg>
                    </dgm:if>
                    <dgm:else name="Name18">
                      <dgm:alg type="conn">
                        <dgm:param type="dim" val="1D"/>
                        <dgm:param type="begPts" val="midL"/>
                        <dgm:param type="endPts" val="midR"/>
                        <dgm:param type="endSty" val="noArr"/>
                        <dgm:param type="connRout" val="bend"/>
                      </dgm:alg>
                    </dgm:else>
                  </dgm:choose>
                  <dgm:shape xmlns:r="http://schemas.openxmlformats.org/officeDocument/2006/relationships" type="conn" r:blip="" zOrderOff="-99999">
                    <dgm:adjLst/>
                  </dgm:shape>
                  <dgm:presOf axis="self"/>
                  <dgm:constrLst>
                    <dgm:constr type="w" val="1"/>
                    <dgm:constr type="h" val="5"/>
                    <dgm:constr type="connDist"/>
                    <dgm:constr type="begPad"/>
                    <dgm:constr type="endPad"/>
                    <dgm:constr type="userA" for="ch" refType="connDist"/>
                  </dgm:constr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9" axis="self" ptType="node">
                <dgm:layoutNode name="root2">
                  <dgm:choose name="Name20">
                    <dgm:if name="Name21" func="var" arg="dir" op="equ" val="norm">
                      <dgm:alg type="hierRoot">
                        <dgm:param type="hierAlign" val="lCtrCh"/>
                      </dgm:alg>
                    </dgm:if>
                    <dgm:else name="Name22">
                      <dgm:alg type="hierRoot">
                        <dgm:param type="hierAlign" val="rCtrCh"/>
                      </dgm:alg>
                    </dgm:else>
                  </dgm:choose>
                  <dgm:shape xmlns:r="http://schemas.openxmlformats.org/officeDocument/2006/relationships" r:blip="">
                    <dgm:adjLst/>
                  </dgm:shape>
                  <dgm:presOf/>
                  <dgm:layoutNode name="LevelTwoTextNode">
                    <dgm:varLst>
                      <dgm:chPref val="3"/>
                    </dgm:varLst>
                    <dgm:alg type="tx"/>
                    <dgm:shape xmlns:r="http://schemas.openxmlformats.org/officeDocument/2006/relationships" type="rect" r:blip="">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2" fact="NaN" max="NaN"/>
                    </dgm:ruleLst>
                  </dgm:layoutNode>
                  <dgm:layoutNode name="level3hierChild">
                    <dgm:choose name="Name23">
                      <dgm:if name="Name24" func="var" arg="dir" op="equ" val="norm">
                        <dgm:alg type="hierChild">
                          <dgm:param type="linDir" val="fromT"/>
                          <dgm:param type="chAlign" val="l"/>
                        </dgm:alg>
                      </dgm:if>
                      <dgm:else name="Name25">
                        <dgm:alg type="hierChild">
                          <dgm:param type="linDir" val="fromT"/>
                          <dgm:param type="chAlign" val="r"/>
                        </dgm:alg>
                      </dgm:else>
                    </dgm:choose>
                    <dgm:shape xmlns:r="http://schemas.openxmlformats.org/officeDocument/2006/relationships" r:blip="">
                      <dgm:adjLst/>
                    </dgm:shape>
                    <dgm:presOf/>
                    <dgm:forEach name="Name26" ref="repeat"/>
                  </dgm:layoutNode>
                </dgm:layoutNode>
              </dgm:forEach>
            </dgm:forEach>
          </dgm:layoutNode>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layout5.xml><?xml version="1.0" encoding="utf-8"?>
<dgm:layoutDef xmlns:dgm="http://schemas.openxmlformats.org/drawingml/2006/diagram" xmlns:a="http://schemas.openxmlformats.org/drawingml/2006/main" uniqueId="urn:microsoft.com/office/officeart/2008/layout/NameandTitleOrganizationalChart">
  <dgm:title val=""/>
  <dgm:desc val=""/>
  <dgm:catLst>
    <dgm:cat type="hierarchy" pri="125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fact="0.9"/>
                  <dgm:constr type="l" for="ch" forName="titleText1" refType="w" fact="0.2"/>
                  <dgm:constr type="t" for="ch" forName="titleText1" refType="h" fact="0.7"/>
                  <dgm:constr type="w" for="ch" forName="titleText1" refType="w" fact="0.9"/>
                  <dgm:constr type="h" for="ch" forName="titleText1" refType="h" fact="0.3"/>
                  <dgm:constr type="primFontSz" for="des" forName="titleText1" refType="primFontSz" refFor="des" refForName="rootText1" op="lte"/>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fact="0.9"/>
                  <dgm:constr type="l" for="ch" forName="titleText1" refType="w" fact="0.2"/>
                  <dgm:constr type="t" for="ch" forName="titleText1" refType="h" fact="0.7"/>
                  <dgm:constr type="w" for="ch" forName="titleText1" refType="w" fact="0.9"/>
                  <dgm:constr type="h" for="ch" forName="titleText1" refType="h" fact="0.3"/>
                  <dgm:constr type="primFontSz" for="des" forName="titleText1" refType="primFontSz" refFor="des" refForName="rootText1" op="lte"/>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fact="0.9"/>
                  <dgm:constr type="l" for="ch" forName="titleText1" refType="w" fact="0.2"/>
                  <dgm:constr type="t" for="ch" forName="titleText1" refType="h" fact="0.7"/>
                  <dgm:constr type="w" for="ch" forName="titleText1" refType="w" fact="0.9"/>
                  <dgm:constr type="h" for="ch" forName="titleText1" refType="h" fact="0.3"/>
                  <dgm:constr type="primFontSz" for="des" forName="titleText1" refType="primFontSz" refFor="des" refForName="rootText1" op="lte"/>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fact="0.9"/>
                  <dgm:constr type="l" for="ch" forName="titleText1" refType="w" fact="0.2"/>
                  <dgm:constr type="t" for="ch" forName="titleText1" refType="h" fact="0.7"/>
                  <dgm:constr type="w" for="ch" forName="titleText1" refType="w" fact="0.9"/>
                  <dgm:constr type="h" for="ch" forName="titleText1" refType="h" fact="0.3"/>
                  <dgm:constr type="primFontSz" for="des" forName="titleText1" refType="primFontSz" refFor="des" refForName="rootText1" op="lte"/>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Max/>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h" fact="0.4"/>
              </dgm:constrLst>
              <dgm:ruleLst>
                <dgm:rule type="primFontSz" val="5" fact="NaN" max="NaN"/>
              </dgm:ruleLst>
            </dgm:layoutNode>
            <dgm:layoutNode name="titleText1" styleLbl="fgAcc0">
              <dgm:varLst>
                <dgm:chMax val="0"/>
                <dgm:chPref val="0"/>
              </dgm:varLst>
              <dgm:alg type="tx">
                <dgm:param type="parTxLTRAlign" val="r"/>
              </dgm:alg>
              <dgm:shape xmlns:r="http://schemas.openxmlformats.org/officeDocument/2006/relationships" type="rect" r:blip="">
                <dgm:adjLst/>
              </dgm:shape>
              <dgm:presOf axis="followSib" ptType="sibTrans" hideLastTrans="0" cnt="1"/>
              <dgm:constrLst>
                <dgm:constr type="primFontSz" val="65"/>
                <dgm:constr type="lMarg" refType="primFontSz" fact="0.2"/>
                <dgm:constr type="rMarg" refType="primFontSz" fact="0.2"/>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alg type="conn">
                            <dgm:param type="connRout" val="bend"/>
                            <dgm:param type="dim" val="1D"/>
                            <dgm:param type="endSty" val="noArr"/>
                            <dgm:param type="begPts" val="bCtr"/>
                            <dgm:param type="endPts" val="tCtr"/>
                            <dgm:param type="bendPt" val="end"/>
                          </dgm:alg>
                        </dgm:else>
                      </dgm:choose>
                      <dgm:shape xmlns:r="http://schemas.openxmlformats.org/officeDocument/2006/relationships" type="conn" r:blip="" zOrderOff="-99999">
                        <dgm:adjLst/>
                      </dgm:shape>
                      <dgm:presOf axis="self"/>
                      <dgm:constrLst>
                        <dgm:constr type="begPad"/>
                        <dgm:constr type="endPad"/>
                      </dgm:constrLst>
                      <dgm:ruleLst/>
                    </dgm:layoutNode>
                  </dgm:if>
                  <dgm:if name="Name41" func="var" arg="hierBranch" op="equ" val="hang">
                    <dgm:layoutNode name="Name42">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3">
                    <dgm:layoutNode name="Name44">
                      <dgm:choose name="Name45">
                        <dgm:if name="Name46" axis="self" func="depth" op="lte" val="2">
                          <dgm:choose name="Name47">
                            <dgm:if name="Name48" axis="par ch" ptType="node asst" func="cnt" op="gte" val="1">
                              <dgm:alg type="conn">
                                <dgm:param type="connRout" val="bend"/>
                                <dgm:param type="dim" val="1D"/>
                                <dgm:param type="endSty" val="noArr"/>
                                <dgm:param type="begPts" val="bCtr"/>
                                <dgm:param type="endPts" val="midL midR"/>
                              </dgm:alg>
                            </dgm:if>
                            <dgm:else name="Name49">
                              <dgm:alg type="conn">
                                <dgm:param type="connRout" val="bend"/>
                                <dgm:param type="dim" val="1D"/>
                                <dgm:param type="endSty" val="noArr"/>
                                <dgm:param type="begPts" val="bCtr"/>
                                <dgm:param type="endPts" val="midL midR"/>
                                <dgm:param type="srcNode" val="rootConnector1"/>
                              </dgm:alg>
                            </dgm:else>
                          </dgm:choose>
                        </dgm:if>
                        <dgm:else name="Name50">
                          <dgm:choose name="Name51">
                            <dgm:if name="Name52" axis="par ch" ptType="node asst" func="cnt" op="gte" val="1">
                              <dgm:alg type="conn">
                                <dgm:param type="connRout" val="bend"/>
                                <dgm:param type="dim" val="1D"/>
                                <dgm:param type="endSty" val="noArr"/>
                                <dgm:param type="begPts" val="bCtr"/>
                                <dgm:param type="endPts" val="midL midR"/>
                              </dgm:alg>
                            </dgm:if>
                            <dgm:else name="Name53">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54">
                  <dgm:if name="Name55" func="var" arg="hierBranch" op="equ" val="l">
                    <dgm:choose name="Name56">
                      <dgm:if name="Name57"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58">
                        <dgm:alg type="hierRoot">
                          <dgm:param type="hierAlign" val="tR"/>
                        </dgm:alg>
                        <dgm:shape xmlns:r="http://schemas.openxmlformats.org/officeDocument/2006/relationships" r:blip="">
                          <dgm:adjLst/>
                        </dgm:shape>
                        <dgm:presOf/>
                        <dgm:constrLst>
                          <dgm:constr type="alignOff" val="0.25"/>
                        </dgm:constrLst>
                      </dgm:else>
                    </dgm:choose>
                  </dgm:if>
                  <dgm:if name="Name59" func="var" arg="hierBranch" op="equ" val="r">
                    <dgm:choose name="Name60">
                      <dgm:if name="Name61"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2">
                        <dgm:alg type="hierRoot">
                          <dgm:param type="hierAlign" val="tL"/>
                        </dgm:alg>
                        <dgm:shape xmlns:r="http://schemas.openxmlformats.org/officeDocument/2006/relationships" r:blip="">
                          <dgm:adjLst/>
                        </dgm:shape>
                        <dgm:presOf/>
                        <dgm:constrLst>
                          <dgm:constr type="alignOff" val="0.25"/>
                        </dgm:constrLst>
                      </dgm:else>
                    </dgm:choose>
                  </dgm:if>
                  <dgm:if name="Name63"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64" func="var" arg="hierBranch" op="equ" val="init">
                    <dgm:alg type="hierRoot"/>
                    <dgm:shape xmlns:r="http://schemas.openxmlformats.org/officeDocument/2006/relationships" r:blip="">
                      <dgm:adjLst/>
                    </dgm:shape>
                    <dgm:presOf/>
                    <dgm:constrLst>
                      <dgm:constr type="alignOff"/>
                      <dgm:constr type="bendDist" for="des" ptType="parTrans" refType="sp" fact="0.5"/>
                    </dgm:constrLst>
                  </dgm:if>
                  <dgm:else name="Name65">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66">
                    <dgm:if name="Name67" func="var" arg="hierBranch" op="equ" val="init">
                      <dgm:constrLst>
                        <dgm:constr type="l" for="ch" forName="rootText"/>
                        <dgm:constr type="t" for="ch" forName="rootText"/>
                        <dgm:constr type="w" for="ch" forName="rootText" refType="w"/>
                        <dgm:constr type="h" for="ch" forName="rootText" refType="h" fact="0.9"/>
                        <dgm:constr type="l" for="ch" forName="titleText2" refType="w" fact="0.2"/>
                        <dgm:constr type="t" for="ch" forName="titleText2" refType="h" fact="0.7"/>
                        <dgm:constr type="w" for="ch" forName="titleText2" refType="w" fact="0.9"/>
                        <dgm:constr type="h" for="ch" forName="titleText2" refType="h" fact="0.3"/>
                        <dgm:constr type="primFontSz" for="des" forName="titleText2" refType="primFontSz" refFor="des" refForName="rootText1" op="lte"/>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68" func="var" arg="hierBranch" op="equ" val="l">
                      <dgm:constrLst>
                        <dgm:constr type="l" for="ch" forName="rootText"/>
                        <dgm:constr type="t" for="ch" forName="rootText"/>
                        <dgm:constr type="w" for="ch" forName="rootText" refType="w"/>
                        <dgm:constr type="h" for="ch" forName="rootText" refType="h" fact="0.9"/>
                        <dgm:constr type="l" for="ch" forName="titleText2" refType="w" fact="0.2"/>
                        <dgm:constr type="t" for="ch" forName="titleText2" refType="h" fact="0.7"/>
                        <dgm:constr type="w" for="ch" forName="titleText2" refType="w" fact="0.9"/>
                        <dgm:constr type="h" for="ch" forName="titleText2" refType="h" fact="0.3"/>
                        <dgm:constr type="primFontSz" for="des" forName="titleText2" refType="primFontSz" refFor="des" refForName="rootText1" op="lte"/>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69" func="var" arg="hierBranch" op="equ" val="r">
                      <dgm:constrLst>
                        <dgm:constr type="l" for="ch" forName="rootText"/>
                        <dgm:constr type="t" for="ch" forName="rootText"/>
                        <dgm:constr type="w" for="ch" forName="rootText" refType="w"/>
                        <dgm:constr type="h" for="ch" forName="rootText" refType="h" fact="0.9"/>
                        <dgm:constr type="l" for="ch" forName="titleText2" refType="w" fact="0.2"/>
                        <dgm:constr type="t" for="ch" forName="titleText2" refType="h" fact="0.7"/>
                        <dgm:constr type="w" for="ch" forName="titleText2" refType="w" fact="0.9"/>
                        <dgm:constr type="h" for="ch" forName="titleText2" refType="h" fact="0.3"/>
                        <dgm:constr type="primFontSz" for="des" forName="titleText2" refType="primFontSz" refFor="des" refForName="rootText1" op="lte"/>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70">
                      <dgm:constrLst>
                        <dgm:constr type="l" for="ch" forName="rootText"/>
                        <dgm:constr type="t" for="ch" forName="rootText"/>
                        <dgm:constr type="w" for="ch" forName="rootText" refType="w"/>
                        <dgm:constr type="h" for="ch" forName="rootText" refType="h" fact="0.9"/>
                        <dgm:constr type="l" for="ch" forName="titleText2" refType="w" fact="0.2"/>
                        <dgm:constr type="t" for="ch" forName="titleText2" refType="h" fact="0.7"/>
                        <dgm:constr type="w" for="ch" forName="titleText2" refType="w" fact="0.9"/>
                        <dgm:constr type="h" for="ch" forName="titleText2" refType="h" fact="0.3"/>
                        <dgm:constr type="primFontSz" for="des" forName="titleText2" refType="primFontSz" refFor="des" refForName="rootText1" op="lte"/>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varLst>
                      <dgm:chMax/>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h" fact="0.4"/>
                    </dgm:constrLst>
                    <dgm:ruleLst>
                      <dgm:rule type="primFontSz" val="5" fact="NaN" max="NaN"/>
                    </dgm:ruleLst>
                  </dgm:layoutNode>
                  <dgm:layoutNode name="titleText2" styleLbl="fgAcc1">
                    <dgm:varLst>
                      <dgm:chMax val="0"/>
                      <dgm:chPref val="0"/>
                    </dgm:varLst>
                    <dgm:alg type="tx">
                      <dgm:param type="parTxLTRAlign" val="r"/>
                    </dgm:alg>
                    <dgm:shape xmlns:r="http://schemas.openxmlformats.org/officeDocument/2006/relationships" type="rect" r:blip="">
                      <dgm:adjLst/>
                    </dgm:shape>
                    <dgm:presOf axis="followSib" ptType="sibTrans" hideLastTrans="0" cnt="1"/>
                    <dgm:constrLst>
                      <dgm:constr type="primFontSz" val="65"/>
                      <dgm:constr type="lMarg" refType="primFontSz" fact="0.2"/>
                      <dgm:constr type="rMarg" refType="primFontSz" fact="0.2"/>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71">
                    <dgm:if name="Name72" func="var" arg="hierBranch" op="equ" val="l">
                      <dgm:alg type="hierChild">
                        <dgm:param type="chAlign" val="r"/>
                        <dgm:param type="linDir" val="fromT"/>
                      </dgm:alg>
                    </dgm:if>
                    <dgm:if name="Name73" func="var" arg="hierBranch" op="equ" val="r">
                      <dgm:alg type="hierChild">
                        <dgm:param type="chAlign" val="l"/>
                        <dgm:param type="linDir" val="fromT"/>
                      </dgm:alg>
                    </dgm:if>
                    <dgm:if name="Name74" func="var" arg="hierBranch" op="equ" val="hang">
                      <dgm:choose name="Name75">
                        <dgm:if name="Name76" func="var" arg="dir" op="equ" val="norm">
                          <dgm:alg type="hierChild">
                            <dgm:param type="chAlign" val="l"/>
                            <dgm:param type="linDir" val="fromL"/>
                            <dgm:param type="secChAlign" val="t"/>
                            <dgm:param type="secLinDir" val="fromT"/>
                          </dgm:alg>
                        </dgm:if>
                        <dgm:else name="Name77">
                          <dgm:alg type="hierChild">
                            <dgm:param type="chAlign" val="l"/>
                            <dgm:param type="linDir" val="fromR"/>
                            <dgm:param type="secChAlign" val="t"/>
                            <dgm:param type="secLinDir" val="fromT"/>
                          </dgm:alg>
                        </dgm:else>
                      </dgm:choose>
                    </dgm:if>
                    <dgm:if name="Name78" func="var" arg="hierBranch" op="equ" val="std">
                      <dgm:choose name="Name79">
                        <dgm:if name="Name80" func="var" arg="dir" op="equ" val="norm">
                          <dgm:alg type="hierChild"/>
                        </dgm:if>
                        <dgm:else name="Name81">
                          <dgm:alg type="hierChild">
                            <dgm:param type="linDir" val="fromR"/>
                          </dgm:alg>
                        </dgm:else>
                      </dgm:choose>
                    </dgm:if>
                    <dgm:if name="Name82" func="var" arg="hierBranch" op="equ" val="init">
                      <dgm:choose name="Name83">
                        <dgm:if name="Name84" func="var" arg="dir" op="equ" val="norm">
                          <dgm:alg type="hierChild"/>
                        </dgm:if>
                        <dgm:else name="Name85">
                          <dgm:alg type="hierChild">
                            <dgm:param type="linDir" val="fromR"/>
                          </dgm:alg>
                        </dgm:else>
                      </dgm:choose>
                    </dgm:if>
                    <dgm:else name="Name86"/>
                  </dgm:choose>
                  <dgm:shape xmlns:r="http://schemas.openxmlformats.org/officeDocument/2006/relationships" r:blip="">
                    <dgm:adjLst/>
                  </dgm:shape>
                  <dgm:presOf/>
                  <dgm:constrLst/>
                  <dgm:ruleLst/>
                  <dgm:forEach name="Name87" ref="rep2a"/>
                </dgm:layoutNode>
                <dgm:layoutNode name="hierChild5">
                  <dgm:choose name="Name88">
                    <dgm:if name="Name89" func="var" arg="dir" op="equ" val="norm">
                      <dgm:alg type="hierChild">
                        <dgm:param type="chAlign" val="l"/>
                        <dgm:param type="linDir" val="fromL"/>
                        <dgm:param type="secChAlign" val="t"/>
                        <dgm:param type="secLinDir" val="fromT"/>
                      </dgm:alg>
                    </dgm:if>
                    <dgm:else name="Name90">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91" ref="rep2b"/>
                </dgm:layoutNode>
              </dgm:layoutNode>
            </dgm:forEach>
          </dgm:layoutNode>
          <dgm:layoutNode name="hierChild3">
            <dgm:choose name="Name92">
              <dgm:if name="Name93" func="var" arg="dir" op="equ" val="norm">
                <dgm:alg type="hierChild">
                  <dgm:param type="chAlign" val="l"/>
                  <dgm:param type="linDir" val="fromL"/>
                  <dgm:param type="secChAlign" val="t"/>
                  <dgm:param type="secLinDir" val="fromT"/>
                </dgm:alg>
              </dgm:if>
              <dgm:else name="Name94">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95" axis="precedSib" ptType="parTrans" st="-1" cnt="1">
                <dgm:layoutNode name="Name96">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97">
                  <dgm:if name="Name98" func="var" arg="hierBranch" op="equ" val="l">
                    <dgm:alg type="hierRoot">
                      <dgm:param type="hierAlign" val="tR"/>
                    </dgm:alg>
                    <dgm:shape xmlns:r="http://schemas.openxmlformats.org/officeDocument/2006/relationships" r:blip="">
                      <dgm:adjLst/>
                    </dgm:shape>
                    <dgm:presOf/>
                    <dgm:constrLst>
                      <dgm:constr type="alignOff" val="0.65"/>
                    </dgm:constrLst>
                  </dgm:if>
                  <dgm:if name="Name99" func="var" arg="hierBranch" op="equ" val="r">
                    <dgm:alg type="hierRoot">
                      <dgm:param type="hierAlign" val="tL"/>
                    </dgm:alg>
                    <dgm:shape xmlns:r="http://schemas.openxmlformats.org/officeDocument/2006/relationships" r:blip="">
                      <dgm:adjLst/>
                    </dgm:shape>
                    <dgm:presOf/>
                    <dgm:constrLst>
                      <dgm:constr type="alignOff" val="0.65"/>
                    </dgm:constrLst>
                  </dgm:if>
                  <dgm:if name="Name100" func="var" arg="hierBranch" op="equ" val="hang">
                    <dgm:alg type="hierRoot"/>
                    <dgm:shape xmlns:r="http://schemas.openxmlformats.org/officeDocument/2006/relationships" r:blip="">
                      <dgm:adjLst/>
                    </dgm:shape>
                    <dgm:presOf/>
                    <dgm:constrLst>
                      <dgm:constr type="alignOff" val="0.65"/>
                    </dgm:constrLst>
                  </dgm:if>
                  <dgm:if name="Name101"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02" func="var" arg="hierBranch" op="equ" val="init">
                    <dgm:alg type="hierRoot"/>
                    <dgm:shape xmlns:r="http://schemas.openxmlformats.org/officeDocument/2006/relationships" r:blip="">
                      <dgm:adjLst/>
                    </dgm:shape>
                    <dgm:presOf/>
                    <dgm:constrLst>
                      <dgm:constr type="alignOff"/>
                      <dgm:constr type="bendDist" for="des" ptType="parTrans" refType="sp" fact="0.5"/>
                    </dgm:constrLst>
                  </dgm:if>
                  <dgm:else name="Name103"/>
                </dgm:choose>
                <dgm:ruleLst/>
                <dgm:layoutNode name="rootComposite3">
                  <dgm:alg type="composite"/>
                  <dgm:shape xmlns:r="http://schemas.openxmlformats.org/officeDocument/2006/relationships" r:blip="">
                    <dgm:adjLst/>
                  </dgm:shape>
                  <dgm:presOf axis="self" ptType="node" cnt="1"/>
                  <dgm:choose name="Name104">
                    <dgm:if name="Name105" func="var" arg="hierBranch" op="equ" val="init">
                      <dgm:constrLst>
                        <dgm:constr type="l" for="ch" forName="rootText3"/>
                        <dgm:constr type="t" for="ch" forName="rootText3"/>
                        <dgm:constr type="w" for="ch" forName="rootText3" refType="w"/>
                        <dgm:constr type="h" for="ch" forName="rootText3" refType="h" fact="0.9"/>
                        <dgm:constr type="l" for="ch" forName="titleText3" refType="w" fact="0.2"/>
                        <dgm:constr type="t" for="ch" forName="titleText3" refType="h" fact="0.7"/>
                        <dgm:constr type="w" for="ch" forName="titleText3" refType="w" fact="0.9"/>
                        <dgm:constr type="h" for="ch" forName="titleText3" refType="h" fact="0.3"/>
                        <dgm:constr type="primFontSz" for="des" forName="titleText3" refType="primFontSz" refFor="des" refForName="rootText3" op="lte"/>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06" func="var" arg="hierBranch" op="equ" val="l">
                      <dgm:constrLst>
                        <dgm:constr type="l" for="ch" forName="rootText3"/>
                        <dgm:constr type="t" for="ch" forName="rootText3"/>
                        <dgm:constr type="w" for="ch" forName="rootText3" refType="w"/>
                        <dgm:constr type="h" for="ch" forName="rootText3" refType="h" fact="0.9"/>
                        <dgm:constr type="l" for="ch" forName="titleText3" refType="w" fact="0.2"/>
                        <dgm:constr type="t" for="ch" forName="titleText3" refType="h" fact="0.7"/>
                        <dgm:constr type="w" for="ch" forName="titleText3" refType="w" fact="0.9"/>
                        <dgm:constr type="h" for="ch" forName="titleText3" refType="h" fact="0.3"/>
                        <dgm:constr type="primFontSz" for="des" forName="titleText3" refType="primFontSz" refFor="des" refForName="rootText3" op="lte"/>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07" func="var" arg="hierBranch" op="equ" val="r">
                      <dgm:constrLst>
                        <dgm:constr type="l" for="ch" forName="rootText3"/>
                        <dgm:constr type="t" for="ch" forName="rootText3"/>
                        <dgm:constr type="w" for="ch" forName="rootText3" refType="w"/>
                        <dgm:constr type="h" for="ch" forName="rootText3" refType="h" fact="0.9"/>
                        <dgm:constr type="l" for="ch" forName="titleText3" refType="w" fact="0.2"/>
                        <dgm:constr type="t" for="ch" forName="titleText3" refType="h" fact="0.7"/>
                        <dgm:constr type="w" for="ch" forName="titleText3" refType="w" fact="0.9"/>
                        <dgm:constr type="h" for="ch" forName="titleText3" refType="h" fact="0.3"/>
                        <dgm:constr type="primFontSz" for="des" forName="titleText3" refType="primFontSz" refFor="des" refForName="rootText3" op="lte"/>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08">
                      <dgm:constrLst>
                        <dgm:constr type="l" for="ch" forName="rootText3"/>
                        <dgm:constr type="t" for="ch" forName="rootText3"/>
                        <dgm:constr type="w" for="ch" forName="rootText3" refType="w"/>
                        <dgm:constr type="h" for="ch" forName="rootText3" refType="h" fact="0.9"/>
                        <dgm:constr type="l" for="ch" forName="titleText3" refType="w" fact="0.2"/>
                        <dgm:constr type="t" for="ch" forName="titleText3" refType="h" fact="0.7"/>
                        <dgm:constr type="w" for="ch" forName="titleText3" refType="w" fact="0.9"/>
                        <dgm:constr type="h" for="ch" forName="titleText3" refType="h" fact="0.3"/>
                        <dgm:constr type="primFontSz" for="des" forName="titleText3" refType="primFontSz" refFor="des" refForName="rootText3" op="lte"/>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styleLbl="asst1">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h" fact="0.4"/>
                    </dgm:constrLst>
                    <dgm:ruleLst>
                      <dgm:rule type="primFontSz" val="5" fact="NaN" max="NaN"/>
                    </dgm:ruleLst>
                  </dgm:layoutNode>
                  <dgm:layoutNode name="titleText3" styleLbl="fgAcc2">
                    <dgm:varLst>
                      <dgm:chMax val="0"/>
                      <dgm:chPref val="0"/>
                    </dgm:varLst>
                    <dgm:alg type="tx">
                      <dgm:param type="parTxLTRAlign" val="r"/>
                    </dgm:alg>
                    <dgm:shape xmlns:r="http://schemas.openxmlformats.org/officeDocument/2006/relationships" type="rect" r:blip="">
                      <dgm:adjLst/>
                    </dgm:shape>
                    <dgm:presOf axis="followSib" ptType="sibTrans" hideLastTrans="0" cnt="1"/>
                    <dgm:constrLst>
                      <dgm:constr type="primFontSz" val="65"/>
                      <dgm:constr type="lMarg" refType="primFontSz" fact="0.2"/>
                      <dgm:constr type="rMarg" refType="primFontSz" fact="0.2"/>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09">
                    <dgm:if name="Name110" func="var" arg="hierBranch" op="equ" val="l">
                      <dgm:alg type="hierChild">
                        <dgm:param type="chAlign" val="r"/>
                        <dgm:param type="linDir" val="fromT"/>
                      </dgm:alg>
                    </dgm:if>
                    <dgm:if name="Name111" func="var" arg="hierBranch" op="equ" val="r">
                      <dgm:alg type="hierChild">
                        <dgm:param type="chAlign" val="l"/>
                        <dgm:param type="linDir" val="fromT"/>
                      </dgm:alg>
                    </dgm:if>
                    <dgm:if name="Name112" func="var" arg="hierBranch" op="equ" val="hang">
                      <dgm:choose name="Name113">
                        <dgm:if name="Name114" func="var" arg="dir" op="equ" val="norm">
                          <dgm:alg type="hierChild">
                            <dgm:param type="chAlign" val="l"/>
                            <dgm:param type="linDir" val="fromL"/>
                            <dgm:param type="secChAlign" val="t"/>
                            <dgm:param type="secLinDir" val="fromT"/>
                          </dgm:alg>
                        </dgm:if>
                        <dgm:else name="Name115">
                          <dgm:alg type="hierChild">
                            <dgm:param type="chAlign" val="l"/>
                            <dgm:param type="linDir" val="fromR"/>
                            <dgm:param type="secChAlign" val="t"/>
                            <dgm:param type="secLinDir" val="fromT"/>
                          </dgm:alg>
                        </dgm:else>
                      </dgm:choose>
                    </dgm:if>
                    <dgm:if name="Name116" func="var" arg="hierBranch" op="equ" val="std">
                      <dgm:choose name="Name117">
                        <dgm:if name="Name118" func="var" arg="dir" op="equ" val="norm">
                          <dgm:alg type="hierChild"/>
                        </dgm:if>
                        <dgm:else name="Name119">
                          <dgm:alg type="hierChild">
                            <dgm:param type="linDir" val="fromR"/>
                          </dgm:alg>
                        </dgm:else>
                      </dgm:choose>
                    </dgm:if>
                    <dgm:if name="Name120" func="var" arg="hierBranch" op="equ" val="init">
                      <dgm:alg type="hierChild"/>
                    </dgm:if>
                    <dgm:else name="Name121"/>
                  </dgm:choose>
                  <dgm:shape xmlns:r="http://schemas.openxmlformats.org/officeDocument/2006/relationships" r:blip="">
                    <dgm:adjLst/>
                  </dgm:shape>
                  <dgm:presOf/>
                  <dgm:constrLst/>
                  <dgm:ruleLst/>
                  <dgm:forEach name="Name122" ref="rep2a"/>
                </dgm:layoutNode>
                <dgm:layoutNode name="hierChild7">
                  <dgm:choose name="Name123">
                    <dgm:if name="Name124" func="var" arg="dir" op="equ" val="norm">
                      <dgm:alg type="hierChild">
                        <dgm:param type="chAlign" val="l"/>
                        <dgm:param type="linDir" val="fromL"/>
                        <dgm:param type="secChAlign" val="t"/>
                        <dgm:param type="secLinDir" val="fromT"/>
                      </dgm:alg>
                    </dgm:if>
                    <dgm:else name="Name12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26" ref="rep2b"/>
                </dgm:layoutNode>
              </dgm:layoutNode>
            </dgm:forEach>
          </dgm:layoutNode>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4">
  <dgm:title val=""/>
  <dgm:desc val=""/>
  <dgm:catLst>
    <dgm:cat type="3D" pri="11400"/>
  </dgm:catLst>
  <dgm:scene3d>
    <a:camera prst="orthographicFront"/>
    <a:lightRig rig="threePt" dir="t"/>
  </dgm:scene3d>
  <dgm:styleLbl name="node0">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chilly" dir="t"/>
    </dgm:scene3d>
    <dgm:sp3d prstMaterial="translucentPowder">
      <a:bevelT w="127000" h="25400" prst="softRound"/>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chilly" dir="t"/>
    </dgm:scene3d>
    <dgm:sp3d z="12700" extrusionH="12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alignImgPlac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bgImgPlace1">
    <dgm:scene3d>
      <a:camera prst="orthographicFront"/>
      <a:lightRig rig="chilly" dir="t"/>
    </dgm:scene3d>
    <dgm:sp3d z="-257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chilly" dir="t"/>
    </dgm:scene3d>
    <dgm:sp3d z="-70000" extrusionH="1700" prstMaterial="translucentPowder">
      <a:bevelT w="25400" h="6350" prst="softRound"/>
      <a:bevelB w="0" h="0" prst="convex"/>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bgSibTrans2D1">
    <dgm:scene3d>
      <a:camera prst="orthographicFront"/>
      <a:lightRig rig="chilly" dir="t"/>
    </dgm:scene3d>
    <dgm:sp3d z="-25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sibTrans1D1">
    <dgm:scene3d>
      <a:camera prst="orthographicFront"/>
      <a:lightRig rig="chilly"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chilly"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chilly" dir="t"/>
    </dgm:scene3d>
    <dgm:sp3d z="1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2">
    <dgm:scene3d>
      <a:camera prst="orthographicFront"/>
      <a:lightRig rig="chilly" dir="t"/>
    </dgm:scene3d>
    <dgm:sp3d z="1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3">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4">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1D1">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con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alignAcc1">
    <dgm:scene3d>
      <a:camera prst="orthographicFront"/>
      <a:lightRig rig="chilly" dir="t"/>
    </dgm:scene3d>
    <dgm:sp3d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trAlignAcc1">
    <dgm:scene3d>
      <a:camera prst="orthographicFront"/>
      <a:lightRig rig="chilly" dir="t"/>
    </dgm:scene3d>
    <dgm:sp3d prstMaterial="dkEdge">
      <a:bevelT w="127000" h="25400"/>
    </dgm:sp3d>
    <dgm:txPr/>
    <dgm:style>
      <a:lnRef idx="1">
        <a:scrgbClr r="0" g="0" b="0"/>
      </a:lnRef>
      <a:fillRef idx="1">
        <a:scrgbClr r="0" g="0" b="0"/>
      </a:fillRef>
      <a:effectRef idx="0">
        <a:scrgbClr r="0" g="0" b="0"/>
      </a:effectRef>
      <a:fontRef idx="minor">
        <a:schemeClr val="lt1"/>
      </a:fontRef>
    </dgm:style>
  </dgm:styleLbl>
  <dgm:styleLbl name="b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AlignAcc1">
    <dgm:scene3d>
      <a:camera prst="orthographicFront"/>
      <a:lightRig rig="chilly" dir="t"/>
    </dgm:scene3d>
    <dgm:sp3d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B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FollowNode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chilly" dir="t"/>
    </dgm:scene3d>
    <dgm:sp3d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bgAccFollowNode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0">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2">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3">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4">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bgShp">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dkBgShp">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trBgShp">
    <dgm:scene3d>
      <a:camera prst="orthographicFront"/>
      <a:lightRig rig="chilly"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8712200" cy="565150"/>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11387138" y="0"/>
            <a:ext cx="8712200" cy="565150"/>
          </a:xfrm>
          <a:prstGeom prst="rect">
            <a:avLst/>
          </a:prstGeom>
        </p:spPr>
        <p:txBody>
          <a:bodyPr vert="horz" lIns="91440" tIns="45720" rIns="91440" bIns="45720" rtlCol="0"/>
          <a:lstStyle>
            <a:lvl1pPr algn="r">
              <a:defRPr sz="1200"/>
            </a:lvl1pPr>
          </a:lstStyle>
          <a:p>
            <a:fld id="{A8AD333F-27BF-4376-BFCE-F0E5A0886334}" type="datetimeFigureOut">
              <a:rPr lang="ru-RU" smtClean="0"/>
              <a:t>26.02.2023</a:t>
            </a:fld>
            <a:endParaRPr lang="ru-RU"/>
          </a:p>
        </p:txBody>
      </p:sp>
      <p:sp>
        <p:nvSpPr>
          <p:cNvPr id="4" name="Образ слайда 3"/>
          <p:cNvSpPr>
            <a:spLocks noGrp="1" noRot="1" noChangeAspect="1"/>
          </p:cNvSpPr>
          <p:nvPr>
            <p:ph type="sldImg" idx="2"/>
          </p:nvPr>
        </p:nvSpPr>
        <p:spPr>
          <a:xfrm>
            <a:off x="6281738" y="847725"/>
            <a:ext cx="7540625" cy="4241800"/>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2009775" y="5372100"/>
            <a:ext cx="16084550" cy="5089525"/>
          </a:xfrm>
          <a:prstGeom prst="rect">
            <a:avLst/>
          </a:prstGeom>
        </p:spPr>
        <p:txBody>
          <a:bodyPr vert="horz" lIns="91440" tIns="45720" rIns="91440" bIns="45720" rtlCol="0"/>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6" name="Нижний колонтитул 5"/>
          <p:cNvSpPr>
            <a:spLocks noGrp="1"/>
          </p:cNvSpPr>
          <p:nvPr>
            <p:ph type="ftr" sz="quarter" idx="4"/>
          </p:nvPr>
        </p:nvSpPr>
        <p:spPr>
          <a:xfrm>
            <a:off x="0" y="10742613"/>
            <a:ext cx="8712200" cy="565150"/>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11387138" y="10742613"/>
            <a:ext cx="8712200" cy="565150"/>
          </a:xfrm>
          <a:prstGeom prst="rect">
            <a:avLst/>
          </a:prstGeom>
        </p:spPr>
        <p:txBody>
          <a:bodyPr vert="horz" lIns="91440" tIns="45720" rIns="91440" bIns="45720" rtlCol="0" anchor="b"/>
          <a:lstStyle>
            <a:lvl1pPr algn="r">
              <a:defRPr sz="1200"/>
            </a:lvl1pPr>
          </a:lstStyle>
          <a:p>
            <a:fld id="{6484A9AC-8387-469D-A04A-4981BC28BC18}" type="slidenum">
              <a:rPr lang="ru-RU" smtClean="0"/>
              <a:t>‹#›</a:t>
            </a:fld>
            <a:endParaRPr lang="ru-RU"/>
          </a:p>
        </p:txBody>
      </p:sp>
    </p:spTree>
    <p:extLst>
      <p:ext uri="{BB962C8B-B14F-4D97-AF65-F5344CB8AC3E}">
        <p14:creationId xmlns:p14="http://schemas.microsoft.com/office/powerpoint/2010/main" val="143572168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6484A9AC-8387-469D-A04A-4981BC28BC18}" type="slidenum">
              <a:rPr lang="ru-RU" smtClean="0"/>
              <a:t>3</a:t>
            </a:fld>
            <a:endParaRPr lang="ru-RU"/>
          </a:p>
        </p:txBody>
      </p:sp>
    </p:spTree>
    <p:extLst>
      <p:ext uri="{BB962C8B-B14F-4D97-AF65-F5344CB8AC3E}">
        <p14:creationId xmlns:p14="http://schemas.microsoft.com/office/powerpoint/2010/main" val="429445274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Slide">
    <p:spTree>
      <p:nvGrpSpPr>
        <p:cNvPr id="1" name=""/>
        <p:cNvGrpSpPr/>
        <p:nvPr/>
      </p:nvGrpSpPr>
      <p:grpSpPr>
        <a:xfrm>
          <a:off x="0" y="0"/>
          <a:ext cx="0" cy="0"/>
          <a:chOff x="0" y="0"/>
          <a:chExt cx="0" cy="0"/>
        </a:xfrm>
      </p:grpSpPr>
      <p:sp>
        <p:nvSpPr>
          <p:cNvPr id="2" name="Holder 2"/>
          <p:cNvSpPr>
            <a:spLocks noGrp="1"/>
          </p:cNvSpPr>
          <p:nvPr>
            <p:ph type="ctrTitle"/>
          </p:nvPr>
        </p:nvSpPr>
        <p:spPr>
          <a:xfrm>
            <a:off x="1507807" y="3505898"/>
            <a:ext cx="17088486" cy="2374963"/>
          </a:xfrm>
          <a:prstGeom prst="rect">
            <a:avLst/>
          </a:prstGeom>
        </p:spPr>
        <p:txBody>
          <a:bodyPr wrap="square" lIns="0" tIns="0" rIns="0" bIns="0">
            <a:spAutoFit/>
          </a:bodyPr>
          <a:lstStyle>
            <a:lvl1pPr>
              <a:defRPr/>
            </a:lvl1pPr>
          </a:lstStyle>
          <a:p>
            <a:endParaRPr/>
          </a:p>
        </p:txBody>
      </p:sp>
      <p:sp>
        <p:nvSpPr>
          <p:cNvPr id="3" name="Holder 3"/>
          <p:cNvSpPr>
            <a:spLocks noGrp="1"/>
          </p:cNvSpPr>
          <p:nvPr>
            <p:ph type="subTitle" idx="4"/>
          </p:nvPr>
        </p:nvSpPr>
        <p:spPr>
          <a:xfrm>
            <a:off x="3015615" y="6333236"/>
            <a:ext cx="14072870" cy="2827337"/>
          </a:xfrm>
          <a:prstGeom prst="rect">
            <a:avLst/>
          </a:prstGeom>
        </p:spPr>
        <p:txBody>
          <a:bodyPr wrap="square" lIns="0" tIns="0" rIns="0" bIns="0">
            <a:spAutoFit/>
          </a:bodyPr>
          <a:lstStyle>
            <a:lvl1pPr>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2/26/2023</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10500" b="0" i="0">
                <a:solidFill>
                  <a:srgbClr val="524641"/>
                </a:solidFill>
                <a:latin typeface="Druk Cyr"/>
                <a:cs typeface="Druk Cyr"/>
              </a:defRPr>
            </a:lvl1pPr>
          </a:lstStyle>
          <a:p>
            <a:endParaRPr/>
          </a:p>
        </p:txBody>
      </p:sp>
      <p:sp>
        <p:nvSpPr>
          <p:cNvPr id="3" name="Holder 3"/>
          <p:cNvSpPr>
            <a:spLocks noGrp="1"/>
          </p:cNvSpPr>
          <p:nvPr>
            <p:ph type="body" idx="1"/>
          </p:nvPr>
        </p:nvSpPr>
        <p:spPr/>
        <p:txBody>
          <a:bodyPr lIns="0" tIns="0" rIns="0" bIns="0"/>
          <a:lstStyle>
            <a:lvl1pPr>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2/26/2023</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obj" preserve="1">
  <p:cSld name="Two Content">
    <p:bg>
      <p:bgPr>
        <a:solidFill>
          <a:schemeClr val="bg1"/>
        </a:solidFill>
        <a:effectLst/>
      </p:bgPr>
    </p:bg>
    <p:spTree>
      <p:nvGrpSpPr>
        <p:cNvPr id="1" name=""/>
        <p:cNvGrpSpPr/>
        <p:nvPr/>
      </p:nvGrpSpPr>
      <p:grpSpPr>
        <a:xfrm>
          <a:off x="0" y="0"/>
          <a:ext cx="0" cy="0"/>
          <a:chOff x="0" y="0"/>
          <a:chExt cx="0" cy="0"/>
        </a:xfrm>
      </p:grpSpPr>
      <p:pic>
        <p:nvPicPr>
          <p:cNvPr id="16" name="bg object 16"/>
          <p:cNvPicPr/>
          <p:nvPr/>
        </p:nvPicPr>
        <p:blipFill>
          <a:blip r:embed="rId2" cstate="print"/>
          <a:stretch>
            <a:fillRect/>
          </a:stretch>
        </p:blipFill>
        <p:spPr>
          <a:xfrm>
            <a:off x="19300118" y="3332182"/>
            <a:ext cx="803981" cy="2340158"/>
          </a:xfrm>
          <a:prstGeom prst="rect">
            <a:avLst/>
          </a:prstGeom>
        </p:spPr>
      </p:pic>
      <p:pic>
        <p:nvPicPr>
          <p:cNvPr id="17" name="bg object 17"/>
          <p:cNvPicPr/>
          <p:nvPr/>
        </p:nvPicPr>
        <p:blipFill>
          <a:blip r:embed="rId3" cstate="print"/>
          <a:stretch>
            <a:fillRect/>
          </a:stretch>
        </p:blipFill>
        <p:spPr>
          <a:xfrm>
            <a:off x="0" y="156091"/>
            <a:ext cx="20014123" cy="10862064"/>
          </a:xfrm>
          <a:prstGeom prst="rect">
            <a:avLst/>
          </a:prstGeom>
        </p:spPr>
      </p:pic>
      <p:pic>
        <p:nvPicPr>
          <p:cNvPr id="18" name="bg object 18"/>
          <p:cNvPicPr/>
          <p:nvPr/>
        </p:nvPicPr>
        <p:blipFill>
          <a:blip r:embed="rId4" cstate="print"/>
          <a:stretch>
            <a:fillRect/>
          </a:stretch>
        </p:blipFill>
        <p:spPr>
          <a:xfrm>
            <a:off x="0" y="0"/>
            <a:ext cx="11012607" cy="11277949"/>
          </a:xfrm>
          <a:prstGeom prst="rect">
            <a:avLst/>
          </a:prstGeom>
        </p:spPr>
      </p:pic>
      <p:pic>
        <p:nvPicPr>
          <p:cNvPr id="19" name="bg object 19"/>
          <p:cNvPicPr/>
          <p:nvPr/>
        </p:nvPicPr>
        <p:blipFill>
          <a:blip r:embed="rId5" cstate="print"/>
          <a:stretch>
            <a:fillRect/>
          </a:stretch>
        </p:blipFill>
        <p:spPr>
          <a:xfrm>
            <a:off x="1207251" y="973874"/>
            <a:ext cx="4690946" cy="2492062"/>
          </a:xfrm>
          <a:prstGeom prst="rect">
            <a:avLst/>
          </a:prstGeom>
        </p:spPr>
      </p:pic>
      <p:pic>
        <p:nvPicPr>
          <p:cNvPr id="20" name="bg object 20"/>
          <p:cNvPicPr/>
          <p:nvPr/>
        </p:nvPicPr>
        <p:blipFill>
          <a:blip r:embed="rId6" cstate="print"/>
          <a:stretch>
            <a:fillRect/>
          </a:stretch>
        </p:blipFill>
        <p:spPr>
          <a:xfrm>
            <a:off x="0" y="9177458"/>
            <a:ext cx="20104099" cy="2131097"/>
          </a:xfrm>
          <a:prstGeom prst="rect">
            <a:avLst/>
          </a:prstGeom>
        </p:spPr>
      </p:pic>
      <p:pic>
        <p:nvPicPr>
          <p:cNvPr id="21" name="bg object 21"/>
          <p:cNvPicPr/>
          <p:nvPr/>
        </p:nvPicPr>
        <p:blipFill>
          <a:blip r:embed="rId7" cstate="print"/>
          <a:stretch>
            <a:fillRect/>
          </a:stretch>
        </p:blipFill>
        <p:spPr>
          <a:xfrm>
            <a:off x="0" y="0"/>
            <a:ext cx="20104099" cy="11308556"/>
          </a:xfrm>
          <a:prstGeom prst="rect">
            <a:avLst/>
          </a:prstGeom>
        </p:spPr>
      </p:pic>
      <p:pic>
        <p:nvPicPr>
          <p:cNvPr id="22" name="bg object 22"/>
          <p:cNvPicPr/>
          <p:nvPr/>
        </p:nvPicPr>
        <p:blipFill>
          <a:blip r:embed="rId5" cstate="print"/>
          <a:stretch>
            <a:fillRect/>
          </a:stretch>
        </p:blipFill>
        <p:spPr>
          <a:xfrm>
            <a:off x="852476" y="831965"/>
            <a:ext cx="4690946" cy="2492069"/>
          </a:xfrm>
          <a:prstGeom prst="rect">
            <a:avLst/>
          </a:prstGeom>
        </p:spPr>
      </p:pic>
      <p:sp>
        <p:nvSpPr>
          <p:cNvPr id="2" name="Holder 2"/>
          <p:cNvSpPr>
            <a:spLocks noGrp="1"/>
          </p:cNvSpPr>
          <p:nvPr>
            <p:ph type="title"/>
          </p:nvPr>
        </p:nvSpPr>
        <p:spPr/>
        <p:txBody>
          <a:bodyPr lIns="0" tIns="0" rIns="0" bIns="0"/>
          <a:lstStyle>
            <a:lvl1pPr>
              <a:defRPr sz="10500" b="0" i="0">
                <a:solidFill>
                  <a:srgbClr val="524641"/>
                </a:solidFill>
                <a:latin typeface="Druk Cyr"/>
                <a:cs typeface="Druk Cyr"/>
              </a:defRPr>
            </a:lvl1pPr>
          </a:lstStyle>
          <a:p>
            <a:endParaRPr/>
          </a:p>
        </p:txBody>
      </p:sp>
      <p:sp>
        <p:nvSpPr>
          <p:cNvPr id="3" name="Holder 3"/>
          <p:cNvSpPr>
            <a:spLocks noGrp="1"/>
          </p:cNvSpPr>
          <p:nvPr>
            <p:ph sz="half" idx="2"/>
          </p:nvPr>
        </p:nvSpPr>
        <p:spPr>
          <a:xfrm>
            <a:off x="1005205" y="2601150"/>
            <a:ext cx="8745284" cy="7464171"/>
          </a:xfrm>
          <a:prstGeom prst="rect">
            <a:avLst/>
          </a:prstGeom>
        </p:spPr>
        <p:txBody>
          <a:bodyPr wrap="square" lIns="0" tIns="0" rIns="0" bIns="0">
            <a:spAutoFit/>
          </a:bodyPr>
          <a:lstStyle>
            <a:lvl1pPr>
              <a:defRPr/>
            </a:lvl1pPr>
          </a:lstStyle>
          <a:p>
            <a:endParaRPr/>
          </a:p>
        </p:txBody>
      </p:sp>
      <p:sp>
        <p:nvSpPr>
          <p:cNvPr id="4" name="Holder 4"/>
          <p:cNvSpPr>
            <a:spLocks noGrp="1"/>
          </p:cNvSpPr>
          <p:nvPr>
            <p:ph sz="half" idx="3"/>
          </p:nvPr>
        </p:nvSpPr>
        <p:spPr>
          <a:xfrm>
            <a:off x="10353611" y="2601150"/>
            <a:ext cx="8745284" cy="7464171"/>
          </a:xfrm>
          <a:prstGeom prst="rect">
            <a:avLst/>
          </a:prstGeom>
        </p:spPr>
        <p:txBody>
          <a:bodyPr wrap="square" lIns="0" tIns="0" rIns="0" bIns="0">
            <a:spAutoFit/>
          </a:bodyPr>
          <a:lstStyle>
            <a:lvl1pPr>
              <a:defRPr/>
            </a:lvl1pPr>
          </a:lstStyle>
          <a:p>
            <a:endParaRPr/>
          </a:p>
        </p:txBody>
      </p:sp>
      <p:sp>
        <p:nvSpPr>
          <p:cNvPr id="5" name="Holder 5"/>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6" name="Holder 6"/>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2/26/2023</a:t>
            </a:fld>
            <a:endParaRPr lang="en-US"/>
          </a:p>
        </p:txBody>
      </p:sp>
      <p:sp>
        <p:nvSpPr>
          <p:cNvPr id="7" name="Holder 7"/>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Only">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10500" b="0" i="0">
                <a:solidFill>
                  <a:srgbClr val="524641"/>
                </a:solidFill>
                <a:latin typeface="Druk Cyr"/>
                <a:cs typeface="Druk Cyr"/>
              </a:defRPr>
            </a:lvl1pPr>
          </a:lstStyle>
          <a:p>
            <a:endParaRPr/>
          </a:p>
        </p:txBody>
      </p:sp>
      <p:sp>
        <p:nvSpPr>
          <p:cNvPr id="3" name="Holder 3"/>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4" name="Holder 4"/>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2/26/2023</a:t>
            </a:fld>
            <a:endParaRPr lang="en-US"/>
          </a:p>
        </p:txBody>
      </p:sp>
      <p:sp>
        <p:nvSpPr>
          <p:cNvPr id="5" name="Holder 5"/>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Blank">
    <p:spTree>
      <p:nvGrpSpPr>
        <p:cNvPr id="1" name=""/>
        <p:cNvGrpSpPr/>
        <p:nvPr/>
      </p:nvGrpSpPr>
      <p:grpSpPr>
        <a:xfrm>
          <a:off x="0" y="0"/>
          <a:ext cx="0" cy="0"/>
          <a:chOff x="0" y="0"/>
          <a:chExt cx="0" cy="0"/>
        </a:xfrm>
      </p:grpSpPr>
      <p:sp>
        <p:nvSpPr>
          <p:cNvPr id="2" name="Holder 2"/>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2/26/2023</a:t>
            </a:fld>
            <a:endParaRPr lang="en-US"/>
          </a:p>
        </p:txBody>
      </p:sp>
      <p:sp>
        <p:nvSpPr>
          <p:cNvPr id="4" name="Holder 4"/>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older 2"/>
          <p:cNvSpPr>
            <a:spLocks noGrp="1"/>
          </p:cNvSpPr>
          <p:nvPr>
            <p:ph type="title"/>
          </p:nvPr>
        </p:nvSpPr>
        <p:spPr>
          <a:xfrm>
            <a:off x="6045450" y="955972"/>
            <a:ext cx="8013199" cy="1624964"/>
          </a:xfrm>
          <a:prstGeom prst="rect">
            <a:avLst/>
          </a:prstGeom>
        </p:spPr>
        <p:txBody>
          <a:bodyPr wrap="square" lIns="0" tIns="0" rIns="0" bIns="0">
            <a:spAutoFit/>
          </a:bodyPr>
          <a:lstStyle>
            <a:lvl1pPr>
              <a:defRPr sz="10500" b="0" i="0">
                <a:solidFill>
                  <a:srgbClr val="524641"/>
                </a:solidFill>
                <a:latin typeface="Druk Cyr"/>
                <a:cs typeface="Druk Cyr"/>
              </a:defRPr>
            </a:lvl1pPr>
          </a:lstStyle>
          <a:p>
            <a:endParaRPr/>
          </a:p>
        </p:txBody>
      </p:sp>
      <p:sp>
        <p:nvSpPr>
          <p:cNvPr id="3" name="Holder 3"/>
          <p:cNvSpPr>
            <a:spLocks noGrp="1"/>
          </p:cNvSpPr>
          <p:nvPr>
            <p:ph type="body" idx="1"/>
          </p:nvPr>
        </p:nvSpPr>
        <p:spPr>
          <a:xfrm>
            <a:off x="1005205" y="2601150"/>
            <a:ext cx="18093690" cy="7464171"/>
          </a:xfrm>
          <a:prstGeom prst="rect">
            <a:avLst/>
          </a:prstGeom>
        </p:spPr>
        <p:txBody>
          <a:bodyPr wrap="square" lIns="0" tIns="0" rIns="0" bIns="0">
            <a:spAutoFit/>
          </a:bodyPr>
          <a:lstStyle>
            <a:lvl1pPr>
              <a:defRPr/>
            </a:lvl1pPr>
          </a:lstStyle>
          <a:p>
            <a:endParaRPr/>
          </a:p>
        </p:txBody>
      </p:sp>
      <p:sp>
        <p:nvSpPr>
          <p:cNvPr id="4" name="Holder 4"/>
          <p:cNvSpPr>
            <a:spLocks noGrp="1"/>
          </p:cNvSpPr>
          <p:nvPr>
            <p:ph type="ftr" sz="quarter" idx="5"/>
          </p:nvPr>
        </p:nvSpPr>
        <p:spPr>
          <a:xfrm>
            <a:off x="6835394" y="10517696"/>
            <a:ext cx="6433312" cy="565467"/>
          </a:xfrm>
          <a:prstGeom prst="rect">
            <a:avLst/>
          </a:prstGeom>
        </p:spPr>
        <p:txBody>
          <a:bodyPr wrap="square" lIns="0" tIns="0" rIns="0" bIns="0">
            <a:spAutoFit/>
          </a:bodyPr>
          <a:lstStyle>
            <a:lvl1pPr algn="ctr">
              <a:defRPr>
                <a:solidFill>
                  <a:schemeClr val="tx1">
                    <a:tint val="75000"/>
                  </a:schemeClr>
                </a:solidFill>
              </a:defRPr>
            </a:lvl1pPr>
          </a:lstStyle>
          <a:p>
            <a:endParaRPr/>
          </a:p>
        </p:txBody>
      </p:sp>
      <p:sp>
        <p:nvSpPr>
          <p:cNvPr id="5" name="Holder 5"/>
          <p:cNvSpPr>
            <a:spLocks noGrp="1"/>
          </p:cNvSpPr>
          <p:nvPr>
            <p:ph type="dt" sz="half" idx="6"/>
          </p:nvPr>
        </p:nvSpPr>
        <p:spPr>
          <a:xfrm>
            <a:off x="1005205" y="10517696"/>
            <a:ext cx="4623943" cy="565467"/>
          </a:xfrm>
          <a:prstGeom prst="rect">
            <a:avLst/>
          </a:prstGeom>
        </p:spPr>
        <p:txBody>
          <a:bodyPr wrap="square" lIns="0" tIns="0" rIns="0" bIns="0">
            <a:spAutoFit/>
          </a:bodyPr>
          <a:lstStyle>
            <a:lvl1pPr algn="l">
              <a:defRPr>
                <a:solidFill>
                  <a:schemeClr val="tx1">
                    <a:tint val="75000"/>
                  </a:schemeClr>
                </a:solidFill>
              </a:defRPr>
            </a:lvl1pPr>
          </a:lstStyle>
          <a:p>
            <a:fld id="{1D8BD707-D9CF-40AE-B4C6-C98DA3205C09}" type="datetimeFigureOut">
              <a:rPr lang="en-US"/>
              <a:t>2/26/2023</a:t>
            </a:fld>
            <a:endParaRPr lang="en-US"/>
          </a:p>
        </p:txBody>
      </p:sp>
      <p:sp>
        <p:nvSpPr>
          <p:cNvPr id="6" name="Holder 6"/>
          <p:cNvSpPr>
            <a:spLocks noGrp="1"/>
          </p:cNvSpPr>
          <p:nvPr>
            <p:ph type="sldNum" sz="quarter" idx="7"/>
          </p:nvPr>
        </p:nvSpPr>
        <p:spPr>
          <a:xfrm>
            <a:off x="14474953" y="10517696"/>
            <a:ext cx="4623943" cy="565467"/>
          </a:xfrm>
          <a:prstGeom prst="rect">
            <a:avLst/>
          </a:prstGeom>
        </p:spPr>
        <p:txBody>
          <a:bodyPr wrap="square" lIns="0" tIns="0" rIns="0" bIns="0">
            <a:spAutoFit/>
          </a:bodyPr>
          <a:lstStyle>
            <a:lvl1pPr algn="r">
              <a:defRPr>
                <a:solidFill>
                  <a:schemeClr val="tx1">
                    <a:tint val="75000"/>
                  </a:schemeClr>
                </a:solidFill>
              </a:defRPr>
            </a:lvl1pPr>
          </a:lstStyle>
          <a:p>
            <a:fld id="{B6F15528-21DE-4FAA-801E-634DDDAF4B2B}" type="slidenum">
              <a:t>‹#›</a:t>
            </a:fld>
            <a:endParaRPr/>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Lst>
  <p:txStyles>
    <p:titleStyle>
      <a:lvl1pPr>
        <a:defRPr>
          <a:latin typeface="+mj-lt"/>
          <a:ea typeface="+mj-ea"/>
          <a:cs typeface="+mj-cs"/>
        </a:defRPr>
      </a:lvl1pPr>
    </p:titleStyle>
    <p:body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bodyStyle>
    <p:other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5.xml"/></Relationships>
</file>

<file path=ppt/slides/_rels/slide10.xml.rels><?xml version="1.0" encoding="UTF-8" standalone="yes"?>
<Relationships xmlns="http://schemas.openxmlformats.org/package/2006/relationships"><Relationship Id="rId8" Type="http://schemas.openxmlformats.org/officeDocument/2006/relationships/image" Target="../media/image10.jpeg"/><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image" Target="../media/image12.png"/><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11.xml.rels><?xml version="1.0" encoding="UTF-8" standalone="yes"?>
<Relationships xmlns="http://schemas.openxmlformats.org/package/2006/relationships"><Relationship Id="rId8" Type="http://schemas.openxmlformats.org/officeDocument/2006/relationships/image" Target="../media/image10.jpeg"/><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image" Target="../media/image18.png"/><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12.xml.rels><?xml version="1.0" encoding="UTF-8" standalone="yes"?>
<Relationships xmlns="http://schemas.openxmlformats.org/package/2006/relationships"><Relationship Id="rId8" Type="http://schemas.openxmlformats.org/officeDocument/2006/relationships/image" Target="../media/image10.jpeg"/><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image" Target="../media/image12.png"/><Relationship Id="rId1" Type="http://schemas.openxmlformats.org/officeDocument/2006/relationships/slideLayout" Target="../slideLayouts/slideLayout2.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13.xml.rels><?xml version="1.0" encoding="UTF-8" standalone="yes"?>
<Relationships xmlns="http://schemas.openxmlformats.org/package/2006/relationships"><Relationship Id="rId8" Type="http://schemas.openxmlformats.org/officeDocument/2006/relationships/image" Target="../media/image10.jpeg"/><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image" Target="../media/image12.png"/><Relationship Id="rId1" Type="http://schemas.openxmlformats.org/officeDocument/2006/relationships/slideLayout" Target="../slideLayouts/slideLayout2.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14.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12.png"/><Relationship Id="rId1" Type="http://schemas.openxmlformats.org/officeDocument/2006/relationships/slideLayout" Target="../slideLayouts/slideLayout2.xml"/><Relationship Id="rId6" Type="http://schemas.openxmlformats.org/officeDocument/2006/relationships/image" Target="../media/image22.jpg"/><Relationship Id="rId5" Type="http://schemas.openxmlformats.org/officeDocument/2006/relationships/image" Target="../media/image21.jpg"/><Relationship Id="rId4" Type="http://schemas.openxmlformats.org/officeDocument/2006/relationships/image" Target="../media/image20.jpg"/></Relationships>
</file>

<file path=ppt/slides/_rels/slide18.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12.png"/><Relationship Id="rId1" Type="http://schemas.openxmlformats.org/officeDocument/2006/relationships/slideLayout" Target="../slideLayouts/slideLayout2.xml"/><Relationship Id="rId6" Type="http://schemas.openxmlformats.org/officeDocument/2006/relationships/image" Target="../media/image26.jpg"/><Relationship Id="rId5" Type="http://schemas.openxmlformats.org/officeDocument/2006/relationships/image" Target="../media/image25.jpg"/><Relationship Id="rId4" Type="http://schemas.openxmlformats.org/officeDocument/2006/relationships/image" Target="../media/image24.jpg"/></Relationships>
</file>

<file path=ppt/slides/_rels/slide19.xml.rels><?xml version="1.0" encoding="UTF-8" standalone="yes"?>
<Relationships xmlns="http://schemas.openxmlformats.org/package/2006/relationships"><Relationship Id="rId8" Type="http://schemas.openxmlformats.org/officeDocument/2006/relationships/image" Target="../media/image10.jpeg"/><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image" Target="../media/image18.png"/><Relationship Id="rId1" Type="http://schemas.openxmlformats.org/officeDocument/2006/relationships/slideLayout" Target="../slideLayouts/slideLayout2.xml"/><Relationship Id="rId6" Type="http://schemas.openxmlformats.org/officeDocument/2006/relationships/diagramColors" Target="../diagrams/colors6.xml"/><Relationship Id="rId5" Type="http://schemas.openxmlformats.org/officeDocument/2006/relationships/diagramQuickStyle" Target="../diagrams/quickStyle6.xml"/><Relationship Id="rId4" Type="http://schemas.openxmlformats.org/officeDocument/2006/relationships/diagramLayout" Target="../diagrams/layout6.xml"/></Relationships>
</file>

<file path=ppt/slides/_rels/slide2.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8.jpeg"/><Relationship Id="rId1" Type="http://schemas.openxmlformats.org/officeDocument/2006/relationships/slideLayout" Target="../slideLayouts/slideLayout5.xml"/><Relationship Id="rId5" Type="http://schemas.openxmlformats.org/officeDocument/2006/relationships/image" Target="../media/image10.jpeg"/><Relationship Id="rId4" Type="http://schemas.openxmlformats.org/officeDocument/2006/relationships/image" Target="../media/image9.jpeg"/></Relationships>
</file>

<file path=ppt/slides/_rels/slide20.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xml"/><Relationship Id="rId1" Type="http://schemas.openxmlformats.org/officeDocument/2006/relationships/slideLayout" Target="../slideLayouts/slideLayout2.xml"/><Relationship Id="rId5" Type="http://schemas.openxmlformats.org/officeDocument/2006/relationships/image" Target="../media/image10.jpeg"/><Relationship Id="rId4" Type="http://schemas.openxmlformats.org/officeDocument/2006/relationships/image" Target="../media/image12.png"/></Relationships>
</file>

<file path=ppt/slides/_rels/slide4.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7.jpg"/><Relationship Id="rId1" Type="http://schemas.openxmlformats.org/officeDocument/2006/relationships/slideLayout" Target="../slideLayouts/slideLayout2.xml"/><Relationship Id="rId5" Type="http://schemas.openxmlformats.org/officeDocument/2006/relationships/image" Target="../media/image14.jpg"/><Relationship Id="rId4" Type="http://schemas.openxmlformats.org/officeDocument/2006/relationships/image" Target="../media/image13.jpg"/></Relationships>
</file>

<file path=ppt/slides/_rels/slide5.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7.jpg"/><Relationship Id="rId1" Type="http://schemas.openxmlformats.org/officeDocument/2006/relationships/slideLayout" Target="../slideLayouts/slideLayout2.xml"/><Relationship Id="rId5" Type="http://schemas.openxmlformats.org/officeDocument/2006/relationships/image" Target="../media/image17.jpg"/><Relationship Id="rId4" Type="http://schemas.openxmlformats.org/officeDocument/2006/relationships/image" Target="../media/image16.png"/></Relationships>
</file>

<file path=ppt/slides/_rels/slide7.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8" Type="http://schemas.openxmlformats.org/officeDocument/2006/relationships/image" Target="../media/image10.jpe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12.png"/><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12.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9" name="Рисунок 8"/>
          <p:cNvPicPr>
            <a:picLocks noChangeAspect="1"/>
          </p:cNvPicPr>
          <p:nvPr/>
        </p:nvPicPr>
        <p:blipFill rotWithShape="1">
          <a:blip r:embed="rId2">
            <a:extLst>
              <a:ext uri="{28A0092B-C50C-407E-A947-70E740481C1C}">
                <a14:useLocalDpi xmlns:a14="http://schemas.microsoft.com/office/drawing/2010/main" val="0"/>
              </a:ext>
            </a:extLst>
          </a:blip>
          <a:srcRect l="-1" r="34628" b="75075"/>
          <a:stretch/>
        </p:blipFill>
        <p:spPr>
          <a:xfrm>
            <a:off x="146048" y="5602456"/>
            <a:ext cx="19958051" cy="5706894"/>
          </a:xfrm>
          <a:prstGeom prst="rect">
            <a:avLst/>
          </a:prstGeom>
        </p:spPr>
      </p:pic>
      <p:sp>
        <p:nvSpPr>
          <p:cNvPr id="3" name="object 3"/>
          <p:cNvSpPr txBox="1"/>
          <p:nvPr/>
        </p:nvSpPr>
        <p:spPr>
          <a:xfrm>
            <a:off x="5319712" y="722428"/>
            <a:ext cx="8686800" cy="1130566"/>
          </a:xfrm>
          <a:prstGeom prst="rect">
            <a:avLst/>
          </a:prstGeom>
        </p:spPr>
        <p:txBody>
          <a:bodyPr vert="horz" wrap="square" lIns="0" tIns="11430" rIns="0" bIns="0" rtlCol="0">
            <a:spAutoFit/>
          </a:bodyPr>
          <a:lstStyle/>
          <a:p>
            <a:pPr marL="12700" marR="5080" algn="ctr">
              <a:lnSpc>
                <a:spcPct val="101299"/>
              </a:lnSpc>
              <a:spcBef>
                <a:spcPts val="90"/>
              </a:spcBef>
            </a:pPr>
            <a:r>
              <a:rPr lang="ru-RU" sz="3600" dirty="0" smtClean="0">
                <a:latin typeface="Impact" panose="020B0806030902050204" pitchFamily="34" charset="0"/>
                <a:cs typeface="Neue Machina"/>
              </a:rPr>
              <a:t>МБДОУ «</a:t>
            </a:r>
            <a:r>
              <a:rPr lang="ru-RU" sz="3600" dirty="0" err="1" smtClean="0">
                <a:latin typeface="Impact" panose="020B0806030902050204" pitchFamily="34" charset="0"/>
                <a:cs typeface="Neue Machina"/>
              </a:rPr>
              <a:t>Усть-Нерский</a:t>
            </a:r>
            <a:r>
              <a:rPr lang="ru-RU" sz="3600" dirty="0" smtClean="0">
                <a:latin typeface="Impact" panose="020B0806030902050204" pitchFamily="34" charset="0"/>
                <a:cs typeface="Neue Machina"/>
              </a:rPr>
              <a:t> детский сад общеразвивающего вида №36 «Березка»</a:t>
            </a:r>
            <a:endParaRPr sz="3600" dirty="0">
              <a:latin typeface="Impact" panose="020B0806030902050204" pitchFamily="34" charset="0"/>
              <a:cs typeface="Neue Machina"/>
            </a:endParaRPr>
          </a:p>
        </p:txBody>
      </p:sp>
      <p:sp>
        <p:nvSpPr>
          <p:cNvPr id="5" name="object 3"/>
          <p:cNvSpPr txBox="1"/>
          <p:nvPr/>
        </p:nvSpPr>
        <p:spPr>
          <a:xfrm>
            <a:off x="4565650" y="4435475"/>
            <a:ext cx="11201400" cy="2249718"/>
          </a:xfrm>
          <a:prstGeom prst="rect">
            <a:avLst/>
          </a:prstGeom>
        </p:spPr>
        <p:txBody>
          <a:bodyPr vert="horz" wrap="square" lIns="0" tIns="11430" rIns="0" bIns="0" rtlCol="0">
            <a:spAutoFit/>
          </a:bodyPr>
          <a:lstStyle/>
          <a:p>
            <a:pPr marL="12700" marR="5080" algn="ctr">
              <a:lnSpc>
                <a:spcPct val="101299"/>
              </a:lnSpc>
              <a:spcBef>
                <a:spcPts val="90"/>
              </a:spcBef>
            </a:pPr>
            <a:r>
              <a:rPr lang="ru-RU" sz="7200" dirty="0" smtClean="0">
                <a:latin typeface="Impact" panose="020B0806030902050204" pitchFamily="34" charset="0"/>
                <a:cs typeface="Neue Machina"/>
              </a:rPr>
              <a:t>«Организация системы наставничества в ДОУ»</a:t>
            </a:r>
            <a:endParaRPr sz="7200" dirty="0">
              <a:latin typeface="Impact" panose="020B0806030902050204" pitchFamily="34" charset="0"/>
              <a:cs typeface="Neue Machina"/>
            </a:endParaRPr>
          </a:p>
        </p:txBody>
      </p:sp>
      <p:sp>
        <p:nvSpPr>
          <p:cNvPr id="6" name="object 3"/>
          <p:cNvSpPr txBox="1"/>
          <p:nvPr/>
        </p:nvSpPr>
        <p:spPr>
          <a:xfrm>
            <a:off x="10036174" y="8899573"/>
            <a:ext cx="8686800" cy="1715726"/>
          </a:xfrm>
          <a:prstGeom prst="rect">
            <a:avLst/>
          </a:prstGeom>
        </p:spPr>
        <p:txBody>
          <a:bodyPr vert="horz" wrap="square" lIns="0" tIns="11430" rIns="0" bIns="0" rtlCol="0">
            <a:spAutoFit/>
          </a:bodyPr>
          <a:lstStyle/>
          <a:p>
            <a:pPr marL="12700" marR="5080" algn="r">
              <a:lnSpc>
                <a:spcPct val="101299"/>
              </a:lnSpc>
              <a:spcBef>
                <a:spcPts val="90"/>
              </a:spcBef>
            </a:pPr>
            <a:r>
              <a:rPr lang="ru-RU" sz="3600" dirty="0" smtClean="0">
                <a:latin typeface="Impact" panose="020B0806030902050204" pitchFamily="34" charset="0"/>
                <a:cs typeface="Neue Machina"/>
              </a:rPr>
              <a:t>Авторы:</a:t>
            </a:r>
          </a:p>
          <a:p>
            <a:pPr marL="12700" marR="5080" algn="r">
              <a:lnSpc>
                <a:spcPct val="101299"/>
              </a:lnSpc>
              <a:spcBef>
                <a:spcPts val="90"/>
              </a:spcBef>
            </a:pPr>
            <a:r>
              <a:rPr lang="ru-RU" sz="3600" dirty="0" smtClean="0">
                <a:latin typeface="Impact" panose="020B0806030902050204" pitchFamily="34" charset="0"/>
                <a:cs typeface="Neue Machina"/>
              </a:rPr>
              <a:t>Никулина М.М.</a:t>
            </a:r>
          </a:p>
          <a:p>
            <a:pPr marL="12700" marR="5080" algn="r">
              <a:lnSpc>
                <a:spcPct val="101299"/>
              </a:lnSpc>
              <a:spcBef>
                <a:spcPts val="90"/>
              </a:spcBef>
            </a:pPr>
            <a:r>
              <a:rPr lang="ru-RU" sz="3600" dirty="0" smtClean="0">
                <a:latin typeface="Impact" panose="020B0806030902050204" pitchFamily="34" charset="0"/>
                <a:cs typeface="Neue Machina"/>
              </a:rPr>
              <a:t>Федотова Ю.В.</a:t>
            </a:r>
            <a:endParaRPr sz="3600" dirty="0">
              <a:latin typeface="Impact" panose="020B0806030902050204" pitchFamily="34" charset="0"/>
              <a:cs typeface="Neue Machina"/>
            </a:endParaRPr>
          </a:p>
        </p:txBody>
      </p:sp>
      <p:sp>
        <p:nvSpPr>
          <p:cNvPr id="7" name="object 3"/>
          <p:cNvSpPr txBox="1"/>
          <p:nvPr/>
        </p:nvSpPr>
        <p:spPr>
          <a:xfrm>
            <a:off x="5692774" y="10088295"/>
            <a:ext cx="8686800" cy="527004"/>
          </a:xfrm>
          <a:prstGeom prst="rect">
            <a:avLst/>
          </a:prstGeom>
        </p:spPr>
        <p:txBody>
          <a:bodyPr vert="horz" wrap="square" lIns="0" tIns="11430" rIns="0" bIns="0" rtlCol="0">
            <a:spAutoFit/>
          </a:bodyPr>
          <a:lstStyle/>
          <a:p>
            <a:pPr marL="12700" marR="5080" algn="ctr">
              <a:lnSpc>
                <a:spcPct val="101299"/>
              </a:lnSpc>
              <a:spcBef>
                <a:spcPts val="90"/>
              </a:spcBef>
            </a:pPr>
            <a:r>
              <a:rPr lang="ru-RU" sz="3600" dirty="0" smtClean="0">
                <a:latin typeface="Impact" panose="020B0806030902050204" pitchFamily="34" charset="0"/>
                <a:cs typeface="Neue Machina"/>
              </a:rPr>
              <a:t>Усть-Нера, 2023 год</a:t>
            </a:r>
            <a:endParaRPr sz="3600" dirty="0">
              <a:latin typeface="Impact" panose="020B0806030902050204" pitchFamily="34" charset="0"/>
              <a:cs typeface="Neue Machina"/>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 name="Скругленный прямоугольник 5"/>
          <p:cNvSpPr/>
          <p:nvPr/>
        </p:nvSpPr>
        <p:spPr>
          <a:xfrm>
            <a:off x="8017933" y="417514"/>
            <a:ext cx="6110281" cy="1447800"/>
          </a:xfrm>
          <a:prstGeom prst="roundRect">
            <a:avLst/>
          </a:prstGeom>
        </p:spPr>
        <p:style>
          <a:lnRef idx="3">
            <a:schemeClr val="lt1"/>
          </a:lnRef>
          <a:fillRef idx="1">
            <a:schemeClr val="accent5"/>
          </a:fillRef>
          <a:effectRef idx="1">
            <a:schemeClr val="accent5"/>
          </a:effectRef>
          <a:fontRef idx="minor">
            <a:schemeClr val="lt1"/>
          </a:fontRef>
        </p:style>
        <p:txBody>
          <a:bodyPr rtlCol="0" anchor="ctr"/>
          <a:lstStyle/>
          <a:p>
            <a:pPr algn="ctr"/>
            <a:endParaRPr lang="ru-RU" dirty="0"/>
          </a:p>
        </p:txBody>
      </p:sp>
      <p:sp>
        <p:nvSpPr>
          <p:cNvPr id="4" name="object 4"/>
          <p:cNvSpPr txBox="1">
            <a:spLocks noGrp="1"/>
          </p:cNvSpPr>
          <p:nvPr>
            <p:ph type="title"/>
          </p:nvPr>
        </p:nvSpPr>
        <p:spPr>
          <a:xfrm>
            <a:off x="5861050" y="635811"/>
            <a:ext cx="12725400" cy="2459006"/>
          </a:xfrm>
          <a:prstGeom prst="rect">
            <a:avLst/>
          </a:prstGeom>
        </p:spPr>
        <p:txBody>
          <a:bodyPr vert="horz" wrap="square" lIns="0" tIns="12065" rIns="0" bIns="0" rtlCol="0">
            <a:spAutoFit/>
          </a:bodyPr>
          <a:lstStyle/>
          <a:p>
            <a:pPr marL="4034790">
              <a:spcBef>
                <a:spcPts val="95"/>
              </a:spcBef>
            </a:pPr>
            <a:r>
              <a:rPr lang="ru-RU" sz="5400" b="1" dirty="0" smtClean="0">
                <a:solidFill>
                  <a:schemeClr val="accent1">
                    <a:lumMod val="50000"/>
                  </a:schemeClr>
                </a:solidFill>
                <a:latin typeface="Arial Narrow" panose="020B0606020202030204" pitchFamily="34" charset="0"/>
              </a:rPr>
              <a:t>Задачи:</a:t>
            </a:r>
            <a:r>
              <a:rPr lang="ru-RU" dirty="0"/>
              <a:t/>
            </a:r>
            <a:br>
              <a:rPr lang="ru-RU" dirty="0"/>
            </a:br>
            <a:endParaRPr spc="-5" dirty="0"/>
          </a:p>
        </p:txBody>
      </p:sp>
      <p:pic>
        <p:nvPicPr>
          <p:cNvPr id="8" name="Picture 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16200000">
            <a:off x="-8281987" y="-617536"/>
            <a:ext cx="20081875" cy="3517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aphicFrame>
        <p:nvGraphicFramePr>
          <p:cNvPr id="9" name="Схема 8"/>
          <p:cNvGraphicFramePr/>
          <p:nvPr>
            <p:extLst>
              <p:ext uri="{D42A27DB-BD31-4B8C-83A1-F6EECF244321}">
                <p14:modId xmlns:p14="http://schemas.microsoft.com/office/powerpoint/2010/main" val="3878322915"/>
              </p:ext>
            </p:extLst>
          </p:nvPr>
        </p:nvGraphicFramePr>
        <p:xfrm>
          <a:off x="3795972" y="2073275"/>
          <a:ext cx="15552478" cy="846807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7" name="Picture 2" descr="https://api.bashinform.ru/attachments/6c128dafe4eb5c83026e0ac18aea67accd40a1e9/store/crop/0/0/1000/1000/1600/0/0/a5f304b39c0813c261360907bbde75424d035f5ac11e6f1c3c35939fe7eb/d55e795cc904fe2f7154fe301efb57c2.jpg"/>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0" y="0"/>
            <a:ext cx="2895599" cy="289559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5300972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7409" name="Picture 1"/>
          <p:cNvPicPr>
            <a:picLocks noChangeAspect="1" noChangeArrowheads="1"/>
          </p:cNvPicPr>
          <p:nvPr/>
        </p:nvPicPr>
        <p:blipFill rotWithShape="1">
          <a:blip r:embed="rId2">
            <a:extLst>
              <a:ext uri="{28A0092B-C50C-407E-A947-70E740481C1C}">
                <a14:useLocalDpi xmlns:a14="http://schemas.microsoft.com/office/drawing/2010/main" val="0"/>
              </a:ext>
            </a:extLst>
          </a:blip>
          <a:srcRect/>
          <a:stretch/>
        </p:blipFill>
        <p:spPr bwMode="auto">
          <a:xfrm rot="10800000">
            <a:off x="16605250" y="201083"/>
            <a:ext cx="3517900" cy="20081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aphicFrame>
        <p:nvGraphicFramePr>
          <p:cNvPr id="6" name="Схема 5"/>
          <p:cNvGraphicFramePr/>
          <p:nvPr>
            <p:extLst>
              <p:ext uri="{D42A27DB-BD31-4B8C-83A1-F6EECF244321}">
                <p14:modId xmlns:p14="http://schemas.microsoft.com/office/powerpoint/2010/main" val="358865532"/>
              </p:ext>
            </p:extLst>
          </p:nvPr>
        </p:nvGraphicFramePr>
        <p:xfrm>
          <a:off x="603250" y="1306865"/>
          <a:ext cx="15697200" cy="893515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4" name="Picture 2" descr="https://api.bashinform.ru/attachments/6c128dafe4eb5c83026e0ac18aea67accd40a1e9/store/crop/0/0/1000/1000/1600/0/0/a5f304b39c0813c261360907bbde75424d035f5ac11e6f1c3c35939fe7eb/d55e795cc904fe2f7154fe301efb57c2.jpg"/>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17208500" y="8413751"/>
            <a:ext cx="2895599" cy="289559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8856061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8" name="Picture 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9742" y="-129117"/>
            <a:ext cx="20081875" cy="3517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object 4"/>
          <p:cNvSpPr txBox="1">
            <a:spLocks noGrp="1"/>
          </p:cNvSpPr>
          <p:nvPr>
            <p:ph type="title"/>
          </p:nvPr>
        </p:nvSpPr>
        <p:spPr>
          <a:xfrm>
            <a:off x="3792537" y="915770"/>
            <a:ext cx="12725400" cy="843180"/>
          </a:xfrm>
          <a:prstGeom prst="rect">
            <a:avLst/>
          </a:prstGeom>
        </p:spPr>
        <p:txBody>
          <a:bodyPr vert="horz" wrap="square" lIns="0" tIns="12065" rIns="0" bIns="0" rtlCol="0">
            <a:spAutoFit/>
          </a:bodyPr>
          <a:lstStyle/>
          <a:p>
            <a:pPr algn="ctr" fontAlgn="base"/>
            <a:r>
              <a:rPr lang="ru-RU" sz="5400" b="1" dirty="0">
                <a:solidFill>
                  <a:schemeClr val="accent1">
                    <a:lumMod val="50000"/>
                  </a:schemeClr>
                </a:solidFill>
                <a:latin typeface="Arial Narrow" panose="020B0606020202030204" pitchFamily="34" charset="0"/>
              </a:rPr>
              <a:t>Условия эффективности работы:</a:t>
            </a:r>
            <a:endParaRPr lang="ru-RU" sz="5400" dirty="0">
              <a:solidFill>
                <a:schemeClr val="accent1">
                  <a:lumMod val="50000"/>
                </a:schemeClr>
              </a:solidFill>
              <a:latin typeface="Arial Narrow" panose="020B0606020202030204" pitchFamily="34" charset="0"/>
            </a:endParaRPr>
          </a:p>
        </p:txBody>
      </p:sp>
      <p:graphicFrame>
        <p:nvGraphicFramePr>
          <p:cNvPr id="17" name="Схема 16"/>
          <p:cNvGraphicFramePr/>
          <p:nvPr>
            <p:extLst>
              <p:ext uri="{D42A27DB-BD31-4B8C-83A1-F6EECF244321}">
                <p14:modId xmlns:p14="http://schemas.microsoft.com/office/powerpoint/2010/main" val="2621581650"/>
              </p:ext>
            </p:extLst>
          </p:nvPr>
        </p:nvGraphicFramePr>
        <p:xfrm>
          <a:off x="3164945" y="2987675"/>
          <a:ext cx="13868400" cy="80772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5" name="Picture 2" descr="https://api.bashinform.ru/attachments/6c128dafe4eb5c83026e0ac18aea67accd40a1e9/store/crop/0/0/1000/1000/1600/0/0/a5f304b39c0813c261360907bbde75424d035f5ac11e6f1c3c35939fe7eb/d55e795cc904fe2f7154fe301efb57c2.jpg"/>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17236018" y="-40218"/>
            <a:ext cx="2895599" cy="289559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2397688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8" name="Picture 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16200000">
            <a:off x="-8281987" y="-584033"/>
            <a:ext cx="20081875" cy="3517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aphicFrame>
        <p:nvGraphicFramePr>
          <p:cNvPr id="10" name="Схема 9"/>
          <p:cNvGraphicFramePr/>
          <p:nvPr>
            <p:extLst>
              <p:ext uri="{D42A27DB-BD31-4B8C-83A1-F6EECF244321}">
                <p14:modId xmlns:p14="http://schemas.microsoft.com/office/powerpoint/2010/main" val="3479323320"/>
              </p:ext>
            </p:extLst>
          </p:nvPr>
        </p:nvGraphicFramePr>
        <p:xfrm>
          <a:off x="3517901" y="-669925"/>
          <a:ext cx="16586199" cy="1127654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1" name="Заголовок 10"/>
          <p:cNvSpPr>
            <a:spLocks noGrp="1"/>
          </p:cNvSpPr>
          <p:nvPr>
            <p:ph type="title"/>
          </p:nvPr>
        </p:nvSpPr>
        <p:spPr/>
        <p:txBody>
          <a:bodyPr/>
          <a:lstStyle/>
          <a:p>
            <a:endParaRPr lang="ru-RU"/>
          </a:p>
        </p:txBody>
      </p:sp>
      <p:pic>
        <p:nvPicPr>
          <p:cNvPr id="5" name="Picture 2" descr="https://api.bashinform.ru/attachments/6c128dafe4eb5c83026e0ac18aea67accd40a1e9/store/crop/0/0/1000/1000/1600/0/0/a5f304b39c0813c261360907bbde75424d035f5ac11e6f1c3c35939fe7eb/d55e795cc904fe2f7154fe301efb57c2.jpg"/>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0" y="0"/>
            <a:ext cx="2895599" cy="289559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7265766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6" name="Picture 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9767" y="0"/>
            <a:ext cx="20081875" cy="3517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object 4"/>
          <p:cNvSpPr txBox="1">
            <a:spLocks noGrp="1"/>
          </p:cNvSpPr>
          <p:nvPr>
            <p:ph type="title"/>
          </p:nvPr>
        </p:nvSpPr>
        <p:spPr>
          <a:xfrm>
            <a:off x="3719077" y="1256676"/>
            <a:ext cx="12725400" cy="843180"/>
          </a:xfrm>
          <a:prstGeom prst="rect">
            <a:avLst/>
          </a:prstGeom>
        </p:spPr>
        <p:txBody>
          <a:bodyPr vert="horz" wrap="square" lIns="0" tIns="12065" rIns="0" bIns="0" rtlCol="0">
            <a:spAutoFit/>
          </a:bodyPr>
          <a:lstStyle/>
          <a:p>
            <a:pPr algn="ctr" fontAlgn="base"/>
            <a:r>
              <a:rPr lang="ru-RU" sz="5400" b="1" dirty="0" smtClean="0">
                <a:solidFill>
                  <a:schemeClr val="tx2">
                    <a:lumMod val="50000"/>
                  </a:schemeClr>
                </a:solidFill>
                <a:latin typeface="Arial Narrow" panose="020B0606020202030204" pitchFamily="34" charset="0"/>
              </a:rPr>
              <a:t>1 этап - адаптационный </a:t>
            </a:r>
            <a:endParaRPr lang="ru-RU" sz="5400" dirty="0">
              <a:solidFill>
                <a:schemeClr val="tx2">
                  <a:lumMod val="50000"/>
                </a:schemeClr>
              </a:solidFill>
              <a:latin typeface="Arial Narrow" panose="020B0606020202030204" pitchFamily="34" charset="0"/>
            </a:endParaRPr>
          </a:p>
        </p:txBody>
      </p:sp>
      <p:sp>
        <p:nvSpPr>
          <p:cNvPr id="5" name="Прямоугольник 4"/>
          <p:cNvSpPr/>
          <p:nvPr/>
        </p:nvSpPr>
        <p:spPr>
          <a:xfrm>
            <a:off x="2432050" y="4223514"/>
            <a:ext cx="15468600" cy="5509200"/>
          </a:xfrm>
          <a:prstGeom prst="rect">
            <a:avLst/>
          </a:prstGeom>
        </p:spPr>
        <p:txBody>
          <a:bodyPr wrap="square">
            <a:spAutoFit/>
          </a:bodyPr>
          <a:lstStyle/>
          <a:p>
            <a:pPr algn="just" fontAlgn="base"/>
            <a:r>
              <a:rPr lang="ru-RU" sz="3200" b="1" i="1" dirty="0">
                <a:solidFill>
                  <a:schemeClr val="tx2">
                    <a:lumMod val="50000"/>
                  </a:schemeClr>
                </a:solidFill>
              </a:rPr>
              <a:t>Задачи этапа:</a:t>
            </a:r>
            <a:r>
              <a:rPr lang="ru-RU" sz="3200" i="1" dirty="0">
                <a:solidFill>
                  <a:schemeClr val="tx2">
                    <a:lumMod val="50000"/>
                  </a:schemeClr>
                </a:solidFill>
              </a:rPr>
              <a:t> </a:t>
            </a:r>
            <a:r>
              <a:rPr lang="ru-RU" sz="3200" dirty="0">
                <a:solidFill>
                  <a:schemeClr val="tx2">
                    <a:lumMod val="50000"/>
                  </a:schemeClr>
                </a:solidFill>
              </a:rPr>
              <a:t>выявление профессиональных затруднений молодого педагога; разработка основных направлений работы с молодым педагогом.</a:t>
            </a:r>
          </a:p>
          <a:p>
            <a:pPr algn="just" fontAlgn="base"/>
            <a:r>
              <a:rPr lang="ru-RU" sz="3200" b="1" i="1" dirty="0">
                <a:solidFill>
                  <a:schemeClr val="tx2">
                    <a:lumMod val="50000"/>
                  </a:schemeClr>
                </a:solidFill>
              </a:rPr>
              <a:t>Содержание этапа:</a:t>
            </a:r>
            <a:endParaRPr lang="ru-RU" sz="3200" b="1" dirty="0">
              <a:solidFill>
                <a:schemeClr val="tx2">
                  <a:lumMod val="50000"/>
                </a:schemeClr>
              </a:solidFill>
            </a:endParaRPr>
          </a:p>
          <a:p>
            <a:pPr algn="just" fontAlgn="base"/>
            <a:r>
              <a:rPr lang="ru-RU" sz="3200" dirty="0">
                <a:solidFill>
                  <a:schemeClr val="tx2">
                    <a:lumMod val="50000"/>
                  </a:schemeClr>
                </a:solidFill>
              </a:rPr>
              <a:t>Педагог наставник анализирует профессиональную готовность молодого педагога по критериям:</a:t>
            </a:r>
          </a:p>
          <a:p>
            <a:pPr marL="457200" indent="-457200" algn="just" fontAlgn="base">
              <a:buFont typeface="Wingdings" panose="05000000000000000000" pitchFamily="2" charset="2"/>
              <a:buChar char="§"/>
            </a:pPr>
            <a:r>
              <a:rPr lang="ru-RU" sz="3200" dirty="0">
                <a:solidFill>
                  <a:schemeClr val="tx2">
                    <a:lumMod val="50000"/>
                  </a:schemeClr>
                </a:solidFill>
              </a:rPr>
              <a:t>педагогическое образование;</a:t>
            </a:r>
          </a:p>
          <a:p>
            <a:pPr marL="457200" indent="-457200" algn="just" fontAlgn="base">
              <a:buFont typeface="Wingdings" panose="05000000000000000000" pitchFamily="2" charset="2"/>
              <a:buChar char="§"/>
            </a:pPr>
            <a:r>
              <a:rPr lang="ru-RU" sz="3200" dirty="0">
                <a:solidFill>
                  <a:schemeClr val="tx2">
                    <a:lumMod val="50000"/>
                  </a:schemeClr>
                </a:solidFill>
              </a:rPr>
              <a:t>теоретическая подготовка (знание основ общей и возрастной психологии, педагогики, методики воспитания и обучения дошкольников);</a:t>
            </a:r>
          </a:p>
          <a:p>
            <a:pPr marL="457200" indent="-457200" algn="just" fontAlgn="base">
              <a:buFont typeface="Wingdings" panose="05000000000000000000" pitchFamily="2" charset="2"/>
              <a:buChar char="§"/>
            </a:pPr>
            <a:r>
              <a:rPr lang="ru-RU" sz="3200" dirty="0">
                <a:solidFill>
                  <a:schemeClr val="tx2">
                    <a:lumMod val="50000"/>
                  </a:schemeClr>
                </a:solidFill>
              </a:rPr>
              <a:t>наличие опыта практической работы с детьми дошкольного возраста;</a:t>
            </a:r>
          </a:p>
          <a:p>
            <a:pPr marL="457200" indent="-457200" algn="just" fontAlgn="base">
              <a:buFont typeface="Wingdings" panose="05000000000000000000" pitchFamily="2" charset="2"/>
              <a:buChar char="§"/>
            </a:pPr>
            <a:r>
              <a:rPr lang="ru-RU" sz="3200" dirty="0">
                <a:solidFill>
                  <a:schemeClr val="tx2">
                    <a:lumMod val="50000"/>
                  </a:schemeClr>
                </a:solidFill>
              </a:rPr>
              <a:t>ожидаемый результат педагогической деятельности;</a:t>
            </a:r>
          </a:p>
          <a:p>
            <a:pPr marL="457200" indent="-457200" algn="just" fontAlgn="base">
              <a:buFont typeface="Wingdings" panose="05000000000000000000" pitchFamily="2" charset="2"/>
              <a:buChar char="§"/>
            </a:pPr>
            <a:r>
              <a:rPr lang="ru-RU" sz="3200" dirty="0">
                <a:solidFill>
                  <a:schemeClr val="tx2">
                    <a:lumMod val="50000"/>
                  </a:schemeClr>
                </a:solidFill>
              </a:rPr>
              <a:t>выявление особенностей личности педагога.</a:t>
            </a:r>
          </a:p>
        </p:txBody>
      </p:sp>
      <p:pic>
        <p:nvPicPr>
          <p:cNvPr id="8" name="Picture 2" descr="https://api.bashinform.ru/attachments/6c128dafe4eb5c83026e0ac18aea67accd40a1e9/store/crop/0/0/1000/1000/1600/0/0/a5f304b39c0813c261360907bbde75424d035f5ac11e6f1c3c35939fe7eb/d55e795cc904fe2f7154fe301efb57c2.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7208501" y="-1"/>
            <a:ext cx="2895599" cy="289559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0408419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6" name="Picture 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2833" y="-17992"/>
            <a:ext cx="20081875" cy="3517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object 4"/>
          <p:cNvSpPr txBox="1">
            <a:spLocks noGrp="1"/>
          </p:cNvSpPr>
          <p:nvPr>
            <p:ph type="title"/>
          </p:nvPr>
        </p:nvSpPr>
        <p:spPr>
          <a:xfrm>
            <a:off x="3719077" y="1256676"/>
            <a:ext cx="12725400" cy="843180"/>
          </a:xfrm>
          <a:prstGeom prst="rect">
            <a:avLst/>
          </a:prstGeom>
        </p:spPr>
        <p:txBody>
          <a:bodyPr vert="horz" wrap="square" lIns="0" tIns="12065" rIns="0" bIns="0" rtlCol="0">
            <a:spAutoFit/>
          </a:bodyPr>
          <a:lstStyle/>
          <a:p>
            <a:pPr algn="ctr" fontAlgn="base"/>
            <a:r>
              <a:rPr lang="ru-RU" sz="5400" b="1" dirty="0">
                <a:solidFill>
                  <a:schemeClr val="tx2">
                    <a:lumMod val="50000"/>
                  </a:schemeClr>
                </a:solidFill>
                <a:latin typeface="Arial Narrow" panose="020B0606020202030204" pitchFamily="34" charset="0"/>
              </a:rPr>
              <a:t>2</a:t>
            </a:r>
            <a:r>
              <a:rPr lang="ru-RU" sz="5400" b="1" dirty="0" smtClean="0">
                <a:solidFill>
                  <a:schemeClr val="tx2">
                    <a:lumMod val="50000"/>
                  </a:schemeClr>
                </a:solidFill>
                <a:latin typeface="Arial Narrow" panose="020B0606020202030204" pitchFamily="34" charset="0"/>
              </a:rPr>
              <a:t> этап - основной </a:t>
            </a:r>
            <a:endParaRPr lang="ru-RU" sz="5400" dirty="0">
              <a:solidFill>
                <a:schemeClr val="tx2">
                  <a:lumMod val="50000"/>
                </a:schemeClr>
              </a:solidFill>
              <a:latin typeface="Arial Narrow" panose="020B0606020202030204" pitchFamily="34" charset="0"/>
            </a:endParaRPr>
          </a:p>
        </p:txBody>
      </p:sp>
      <p:sp>
        <p:nvSpPr>
          <p:cNvPr id="5" name="Прямоугольник 4"/>
          <p:cNvSpPr/>
          <p:nvPr/>
        </p:nvSpPr>
        <p:spPr>
          <a:xfrm>
            <a:off x="2180167" y="3292475"/>
            <a:ext cx="15849600" cy="7478970"/>
          </a:xfrm>
          <a:prstGeom prst="rect">
            <a:avLst/>
          </a:prstGeom>
        </p:spPr>
        <p:txBody>
          <a:bodyPr wrap="square">
            <a:spAutoFit/>
          </a:bodyPr>
          <a:lstStyle/>
          <a:p>
            <a:pPr algn="just" fontAlgn="base"/>
            <a:r>
              <a:rPr lang="ru-RU" sz="3200" b="1" i="1" dirty="0">
                <a:solidFill>
                  <a:schemeClr val="tx2">
                    <a:lumMod val="50000"/>
                  </a:schemeClr>
                </a:solidFill>
              </a:rPr>
              <a:t>Задача этапа: </a:t>
            </a:r>
            <a:r>
              <a:rPr lang="ru-RU" sz="3200" dirty="0">
                <a:solidFill>
                  <a:schemeClr val="tx2">
                    <a:lumMod val="50000"/>
                  </a:schemeClr>
                </a:solidFill>
              </a:rPr>
              <a:t>реализация основных положений Программы.</a:t>
            </a:r>
          </a:p>
          <a:p>
            <a:pPr algn="just" fontAlgn="base"/>
            <a:r>
              <a:rPr lang="ru-RU" sz="3200" b="1" i="1" dirty="0">
                <a:solidFill>
                  <a:schemeClr val="tx2">
                    <a:lumMod val="50000"/>
                  </a:schemeClr>
                </a:solidFill>
              </a:rPr>
              <a:t>Содержание этапа:</a:t>
            </a:r>
            <a:endParaRPr lang="ru-RU" sz="3200" b="1" dirty="0">
              <a:solidFill>
                <a:schemeClr val="tx2">
                  <a:lumMod val="50000"/>
                </a:schemeClr>
              </a:solidFill>
            </a:endParaRPr>
          </a:p>
          <a:p>
            <a:pPr marL="457200" indent="-457200" algn="just" fontAlgn="base">
              <a:buFont typeface="Wingdings" panose="05000000000000000000" pitchFamily="2" charset="2"/>
              <a:buChar char="§"/>
            </a:pPr>
            <a:r>
              <a:rPr lang="ru-RU" sz="3200" dirty="0">
                <a:solidFill>
                  <a:schemeClr val="tx2">
                    <a:lumMod val="50000"/>
                  </a:schemeClr>
                </a:solidFill>
              </a:rPr>
              <a:t>Создание благоприятных условий для профессионального роста начинающих педагогов;</a:t>
            </a:r>
          </a:p>
          <a:p>
            <a:pPr marL="457200" indent="-457200" algn="just" fontAlgn="base">
              <a:buFont typeface="Wingdings" panose="05000000000000000000" pitchFamily="2" charset="2"/>
              <a:buChar char="§"/>
            </a:pPr>
            <a:r>
              <a:rPr lang="ru-RU" sz="3200" dirty="0" err="1">
                <a:solidFill>
                  <a:schemeClr val="tx2">
                    <a:lumMod val="50000"/>
                  </a:schemeClr>
                </a:solidFill>
              </a:rPr>
              <a:t>Взаимоподдержка</a:t>
            </a:r>
            <a:r>
              <a:rPr lang="ru-RU" sz="3200" dirty="0">
                <a:solidFill>
                  <a:schemeClr val="tx2">
                    <a:lumMod val="50000"/>
                  </a:schemeClr>
                </a:solidFill>
              </a:rPr>
              <a:t> и взаимопомощь;</a:t>
            </a:r>
          </a:p>
          <a:p>
            <a:pPr marL="457200" indent="-457200" algn="just" fontAlgn="base">
              <a:buFont typeface="Wingdings" panose="05000000000000000000" pitchFamily="2" charset="2"/>
              <a:buChar char="§"/>
            </a:pPr>
            <a:r>
              <a:rPr lang="ru-RU" sz="3200" dirty="0">
                <a:solidFill>
                  <a:schemeClr val="tx2">
                    <a:lumMod val="50000"/>
                  </a:schemeClr>
                </a:solidFill>
              </a:rPr>
              <a:t>Координация действий педагогов в соответствии с задачами ДОУ и задачами воспитания и обучения детей;</a:t>
            </a:r>
          </a:p>
          <a:p>
            <a:pPr marL="457200" indent="-457200" algn="just" fontAlgn="base">
              <a:buFont typeface="Wingdings" panose="05000000000000000000" pitchFamily="2" charset="2"/>
              <a:buChar char="§"/>
            </a:pPr>
            <a:r>
              <a:rPr lang="ru-RU" sz="3200" dirty="0">
                <a:solidFill>
                  <a:schemeClr val="tx2">
                    <a:lumMod val="50000"/>
                  </a:schemeClr>
                </a:solidFill>
              </a:rPr>
              <a:t>Разработка перспективных планов работы с детьми в соответствии с возрастными особенностями, требованиями ФГОС ДО и задачами реализуемых программ;</a:t>
            </a:r>
          </a:p>
          <a:p>
            <a:pPr marL="457200" indent="-457200" algn="just" fontAlgn="base">
              <a:buFont typeface="Wingdings" panose="05000000000000000000" pitchFamily="2" charset="2"/>
              <a:buChar char="§"/>
            </a:pPr>
            <a:r>
              <a:rPr lang="ru-RU" sz="3200" dirty="0">
                <a:solidFill>
                  <a:schemeClr val="tx2">
                    <a:lumMod val="50000"/>
                  </a:schemeClr>
                </a:solidFill>
              </a:rPr>
              <a:t>Оказание методической помощи опытными педагогами начинающим;</a:t>
            </a:r>
          </a:p>
          <a:p>
            <a:pPr marL="457200" indent="-457200" algn="just" fontAlgn="base">
              <a:buFont typeface="Wingdings" panose="05000000000000000000" pitchFamily="2" charset="2"/>
              <a:buChar char="§"/>
            </a:pPr>
            <a:r>
              <a:rPr lang="ru-RU" sz="3200" dirty="0">
                <a:solidFill>
                  <a:schemeClr val="tx2">
                    <a:lumMod val="50000"/>
                  </a:schemeClr>
                </a:solidFill>
              </a:rPr>
              <a:t>Помощь по подбору и использованию педагогически целесообразных пособий, игрового и дидактического материала;</a:t>
            </a:r>
          </a:p>
          <a:p>
            <a:pPr marL="457200" indent="-457200" algn="just" fontAlgn="base">
              <a:buFont typeface="Wingdings" panose="05000000000000000000" pitchFamily="2" charset="2"/>
              <a:buChar char="§"/>
            </a:pPr>
            <a:r>
              <a:rPr lang="ru-RU" sz="3200" dirty="0">
                <a:solidFill>
                  <a:schemeClr val="tx2">
                    <a:lumMod val="50000"/>
                  </a:schemeClr>
                </a:solidFill>
              </a:rPr>
              <a:t>Оказание позитивного влияния на рост профессиональной компетентности начинающего педагога</a:t>
            </a:r>
            <a:r>
              <a:rPr lang="ru-RU" sz="3200" dirty="0" smtClean="0">
                <a:solidFill>
                  <a:schemeClr val="tx2">
                    <a:lumMod val="50000"/>
                  </a:schemeClr>
                </a:solidFill>
              </a:rPr>
              <a:t>;</a:t>
            </a:r>
            <a:endParaRPr lang="ru-RU" sz="3200" dirty="0">
              <a:solidFill>
                <a:schemeClr val="tx2">
                  <a:lumMod val="50000"/>
                </a:schemeClr>
              </a:solidFill>
            </a:endParaRPr>
          </a:p>
          <a:p>
            <a:pPr marL="457200" indent="-457200" algn="just" fontAlgn="base">
              <a:buFont typeface="Wingdings" panose="05000000000000000000" pitchFamily="2" charset="2"/>
              <a:buChar char="§"/>
            </a:pPr>
            <a:r>
              <a:rPr lang="ru-RU" sz="3200" dirty="0" smtClean="0">
                <a:solidFill>
                  <a:schemeClr val="tx2">
                    <a:lumMod val="50000"/>
                  </a:schemeClr>
                </a:solidFill>
              </a:rPr>
              <a:t>Советы, рекомендации, разъяснения, поправки в педагогические действия.</a:t>
            </a:r>
            <a:endParaRPr lang="ru-RU" sz="3200" dirty="0">
              <a:solidFill>
                <a:schemeClr val="tx2">
                  <a:lumMod val="50000"/>
                </a:schemeClr>
              </a:solidFill>
            </a:endParaRPr>
          </a:p>
        </p:txBody>
      </p:sp>
      <p:pic>
        <p:nvPicPr>
          <p:cNvPr id="8" name="Picture 2" descr="https://api.bashinform.ru/attachments/6c128dafe4eb5c83026e0ac18aea67accd40a1e9/store/crop/0/0/1000/1000/1600/0/0/a5f304b39c0813c261360907bbde75424d035f5ac11e6f1c3c35939fe7eb/d55e795cc904fe2f7154fe301efb57c2.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7208501" y="-1"/>
            <a:ext cx="2895599" cy="289559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9990447"/>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6" name="Picture 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2833" y="-17992"/>
            <a:ext cx="20081875" cy="3517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object 4"/>
          <p:cNvSpPr txBox="1">
            <a:spLocks noGrp="1"/>
          </p:cNvSpPr>
          <p:nvPr>
            <p:ph type="title"/>
          </p:nvPr>
        </p:nvSpPr>
        <p:spPr>
          <a:xfrm>
            <a:off x="3719077" y="1256676"/>
            <a:ext cx="12725400" cy="843180"/>
          </a:xfrm>
          <a:prstGeom prst="rect">
            <a:avLst/>
          </a:prstGeom>
        </p:spPr>
        <p:txBody>
          <a:bodyPr vert="horz" wrap="square" lIns="0" tIns="12065" rIns="0" bIns="0" rtlCol="0">
            <a:spAutoFit/>
          </a:bodyPr>
          <a:lstStyle/>
          <a:p>
            <a:pPr algn="ctr" fontAlgn="base"/>
            <a:r>
              <a:rPr lang="ru-RU" sz="5400" b="1" dirty="0" smtClean="0">
                <a:solidFill>
                  <a:schemeClr val="tx2">
                    <a:lumMod val="50000"/>
                  </a:schemeClr>
                </a:solidFill>
                <a:latin typeface="Arial Narrow" panose="020B0606020202030204" pitchFamily="34" charset="0"/>
              </a:rPr>
              <a:t>3 этап - контрольно-оценочный</a:t>
            </a:r>
            <a:endParaRPr lang="ru-RU" sz="5400" dirty="0">
              <a:solidFill>
                <a:schemeClr val="tx2">
                  <a:lumMod val="50000"/>
                </a:schemeClr>
              </a:solidFill>
              <a:latin typeface="Arial Narrow" panose="020B0606020202030204" pitchFamily="34" charset="0"/>
            </a:endParaRPr>
          </a:p>
        </p:txBody>
      </p:sp>
      <p:sp>
        <p:nvSpPr>
          <p:cNvPr id="5" name="Прямоугольник 4"/>
          <p:cNvSpPr/>
          <p:nvPr/>
        </p:nvSpPr>
        <p:spPr>
          <a:xfrm>
            <a:off x="2432050" y="4223514"/>
            <a:ext cx="15163800" cy="4524315"/>
          </a:xfrm>
          <a:prstGeom prst="rect">
            <a:avLst/>
          </a:prstGeom>
        </p:spPr>
        <p:txBody>
          <a:bodyPr wrap="square">
            <a:spAutoFit/>
          </a:bodyPr>
          <a:lstStyle/>
          <a:p>
            <a:pPr algn="just" fontAlgn="base"/>
            <a:r>
              <a:rPr lang="ru-RU" sz="3200" b="1" i="1" dirty="0">
                <a:solidFill>
                  <a:schemeClr val="tx2">
                    <a:lumMod val="50000"/>
                  </a:schemeClr>
                </a:solidFill>
              </a:rPr>
              <a:t>Задачи этапа: </a:t>
            </a:r>
            <a:r>
              <a:rPr lang="ru-RU" sz="3200" dirty="0">
                <a:solidFill>
                  <a:schemeClr val="tx2">
                    <a:lumMod val="50000"/>
                  </a:schemeClr>
                </a:solidFill>
              </a:rPr>
              <a:t>подведение итогов работы и анализ эффективности реализации этапов программы.</a:t>
            </a:r>
          </a:p>
          <a:p>
            <a:pPr algn="just" fontAlgn="base"/>
            <a:r>
              <a:rPr lang="ru-RU" sz="3200" b="1" i="1" dirty="0">
                <a:solidFill>
                  <a:schemeClr val="tx2">
                    <a:lumMod val="50000"/>
                  </a:schemeClr>
                </a:solidFill>
              </a:rPr>
              <a:t>Содержание этапа:</a:t>
            </a:r>
            <a:endParaRPr lang="ru-RU" sz="3200" b="1" dirty="0">
              <a:solidFill>
                <a:schemeClr val="tx2">
                  <a:lumMod val="50000"/>
                </a:schemeClr>
              </a:solidFill>
            </a:endParaRPr>
          </a:p>
          <a:p>
            <a:pPr marL="457200" indent="-457200" algn="just" fontAlgn="base">
              <a:buFont typeface="Wingdings" panose="05000000000000000000" pitchFamily="2" charset="2"/>
              <a:buChar char="§"/>
            </a:pPr>
            <a:r>
              <a:rPr lang="ru-RU" sz="3200" dirty="0">
                <a:solidFill>
                  <a:schemeClr val="tx2">
                    <a:lumMod val="50000"/>
                  </a:schemeClr>
                </a:solidFill>
              </a:rPr>
              <a:t>Анализ результатов работы молодого педагога с детьми;</a:t>
            </a:r>
          </a:p>
          <a:p>
            <a:pPr marL="457200" indent="-457200" algn="just" fontAlgn="base">
              <a:buFont typeface="Wingdings" panose="05000000000000000000" pitchFamily="2" charset="2"/>
              <a:buChar char="§"/>
            </a:pPr>
            <a:r>
              <a:rPr lang="ru-RU" sz="3200" dirty="0">
                <a:solidFill>
                  <a:schemeClr val="tx2">
                    <a:lumMod val="50000"/>
                  </a:schemeClr>
                </a:solidFill>
              </a:rPr>
              <a:t>Динамика профессионального роста молодого педагога;</a:t>
            </a:r>
          </a:p>
          <a:p>
            <a:pPr marL="457200" indent="-457200" algn="just" fontAlgn="base">
              <a:buFont typeface="Wingdings" panose="05000000000000000000" pitchFamily="2" charset="2"/>
              <a:buChar char="§"/>
            </a:pPr>
            <a:r>
              <a:rPr lang="ru-RU" sz="3200" dirty="0">
                <a:solidFill>
                  <a:schemeClr val="tx2">
                    <a:lumMod val="50000"/>
                  </a:schemeClr>
                </a:solidFill>
              </a:rPr>
              <a:t>Рейтинг молодого педагога среди коллег;</a:t>
            </a:r>
          </a:p>
          <a:p>
            <a:pPr marL="457200" indent="-457200" algn="just" fontAlgn="base">
              <a:buFont typeface="Wingdings" panose="05000000000000000000" pitchFamily="2" charset="2"/>
              <a:buChar char="§"/>
            </a:pPr>
            <a:r>
              <a:rPr lang="ru-RU" sz="3200" dirty="0">
                <a:solidFill>
                  <a:schemeClr val="tx2">
                    <a:lumMod val="50000"/>
                  </a:schemeClr>
                </a:solidFill>
              </a:rPr>
              <a:t>Самоанализ своей деятельности за прошедший год;</a:t>
            </a:r>
          </a:p>
          <a:p>
            <a:pPr marL="457200" indent="-457200" algn="just" fontAlgn="base">
              <a:buFont typeface="Wingdings" panose="05000000000000000000" pitchFamily="2" charset="2"/>
              <a:buChar char="§"/>
            </a:pPr>
            <a:r>
              <a:rPr lang="ru-RU" sz="3200" dirty="0">
                <a:solidFill>
                  <a:schemeClr val="tx2">
                    <a:lumMod val="50000"/>
                  </a:schemeClr>
                </a:solidFill>
              </a:rPr>
              <a:t>Перспективы дальнейшей работы с молодыми педагогами;</a:t>
            </a:r>
          </a:p>
          <a:p>
            <a:pPr marL="457200" indent="-457200" algn="just" fontAlgn="base">
              <a:buFont typeface="Wingdings" panose="05000000000000000000" pitchFamily="2" charset="2"/>
              <a:buChar char="§"/>
            </a:pPr>
            <a:r>
              <a:rPr lang="ru-RU" sz="3200" dirty="0">
                <a:solidFill>
                  <a:schemeClr val="tx2">
                    <a:lumMod val="50000"/>
                  </a:schemeClr>
                </a:solidFill>
              </a:rPr>
              <a:t>Подведение итогов, выводы.</a:t>
            </a:r>
          </a:p>
        </p:txBody>
      </p:sp>
      <p:pic>
        <p:nvPicPr>
          <p:cNvPr id="8" name="Picture 2" descr="https://api.bashinform.ru/attachments/6c128dafe4eb5c83026e0ac18aea67accd40a1e9/store/crop/0/0/1000/1000/1600/0/0/a5f304b39c0813c261360907bbde75424d035f5ac11e6f1c3c35939fe7eb/d55e795cc904fe2f7154fe301efb57c2.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7208501" y="-1"/>
            <a:ext cx="2895599" cy="289559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79750151"/>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3" name="Picture 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5400000">
            <a:off x="8304212" y="8602663"/>
            <a:ext cx="20081875" cy="3517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 name="Рисунок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449605" y="5924846"/>
            <a:ext cx="6617012" cy="4962759"/>
          </a:xfrm>
          <a:prstGeom prst="rect">
            <a:avLst/>
          </a:prstGeom>
        </p:spPr>
      </p:pic>
      <p:pic>
        <p:nvPicPr>
          <p:cNvPr id="5" name="Рисунок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358033" y="508114"/>
            <a:ext cx="6625167" cy="4968875"/>
          </a:xfrm>
          <a:prstGeom prst="rect">
            <a:avLst/>
          </a:prstGeom>
        </p:spPr>
      </p:pic>
      <p:pic>
        <p:nvPicPr>
          <p:cNvPr id="6" name="Рисунок 5"/>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441450" y="508113"/>
            <a:ext cx="6625167" cy="4968875"/>
          </a:xfrm>
          <a:prstGeom prst="rect">
            <a:avLst/>
          </a:prstGeom>
        </p:spPr>
      </p:pic>
      <p:pic>
        <p:nvPicPr>
          <p:cNvPr id="7" name="Рисунок 6"/>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9358033" y="5904495"/>
            <a:ext cx="6629400" cy="4972050"/>
          </a:xfrm>
          <a:prstGeom prst="rect">
            <a:avLst/>
          </a:prstGeom>
        </p:spPr>
      </p:pic>
      <p:sp>
        <p:nvSpPr>
          <p:cNvPr id="8" name="object 4"/>
          <p:cNvSpPr txBox="1">
            <a:spLocks/>
          </p:cNvSpPr>
          <p:nvPr/>
        </p:nvSpPr>
        <p:spPr>
          <a:xfrm>
            <a:off x="16971260" y="4664075"/>
            <a:ext cx="3248433" cy="4197944"/>
          </a:xfrm>
          <a:prstGeom prst="rect">
            <a:avLst/>
          </a:prstGeom>
        </p:spPr>
        <p:txBody>
          <a:bodyPr vert="horz" wrap="square" lIns="0" tIns="12065" rIns="0" bIns="0" rtlCol="0">
            <a:spAutoFit/>
          </a:bodyPr>
          <a:lstStyle>
            <a:lvl1pPr>
              <a:defRPr sz="10500" b="0" i="0">
                <a:solidFill>
                  <a:srgbClr val="524641"/>
                </a:solidFill>
                <a:latin typeface="Druk Cyr"/>
                <a:ea typeface="+mj-ea"/>
                <a:cs typeface="Druk Cyr"/>
              </a:defRPr>
            </a:lvl1pPr>
          </a:lstStyle>
          <a:p>
            <a:pPr algn="ctr" fontAlgn="base"/>
            <a:r>
              <a:rPr lang="ru-RU" sz="3400" b="1" kern="0" dirty="0" smtClean="0">
                <a:solidFill>
                  <a:schemeClr val="tx2">
                    <a:lumMod val="50000"/>
                  </a:schemeClr>
                </a:solidFill>
                <a:latin typeface="Arial Narrow" panose="020B0606020202030204" pitchFamily="34" charset="0"/>
              </a:rPr>
              <a:t>Опрос </a:t>
            </a:r>
          </a:p>
          <a:p>
            <a:pPr algn="ctr" fontAlgn="base"/>
            <a:endParaRPr lang="ru-RU" sz="3400" b="1" kern="0" dirty="0">
              <a:solidFill>
                <a:schemeClr val="tx2">
                  <a:lumMod val="50000"/>
                </a:schemeClr>
              </a:solidFill>
              <a:latin typeface="Arial Narrow" panose="020B0606020202030204" pitchFamily="34" charset="0"/>
            </a:endParaRPr>
          </a:p>
          <a:p>
            <a:pPr algn="ctr" fontAlgn="base"/>
            <a:endParaRPr lang="ru-RU" sz="3400" b="1" kern="0" dirty="0">
              <a:solidFill>
                <a:schemeClr val="tx2">
                  <a:lumMod val="50000"/>
                </a:schemeClr>
              </a:solidFill>
              <a:latin typeface="Arial Narrow" panose="020B0606020202030204" pitchFamily="34" charset="0"/>
            </a:endParaRPr>
          </a:p>
          <a:p>
            <a:pPr algn="ctr" fontAlgn="base"/>
            <a:endParaRPr lang="ru-RU" sz="3400" b="1" kern="0" dirty="0" smtClean="0">
              <a:solidFill>
                <a:schemeClr val="tx2">
                  <a:lumMod val="50000"/>
                </a:schemeClr>
              </a:solidFill>
              <a:latin typeface="Arial Narrow" panose="020B0606020202030204" pitchFamily="34" charset="0"/>
            </a:endParaRPr>
          </a:p>
          <a:p>
            <a:pPr algn="ctr" fontAlgn="base"/>
            <a:endParaRPr lang="ru-RU" sz="3400" b="1" kern="0" dirty="0">
              <a:solidFill>
                <a:schemeClr val="tx2">
                  <a:lumMod val="50000"/>
                </a:schemeClr>
              </a:solidFill>
              <a:latin typeface="Arial Narrow" panose="020B0606020202030204" pitchFamily="34" charset="0"/>
            </a:endParaRPr>
          </a:p>
          <a:p>
            <a:pPr algn="ctr" fontAlgn="base"/>
            <a:endParaRPr lang="ru-RU" sz="3400" b="1" kern="0" dirty="0" smtClean="0">
              <a:solidFill>
                <a:schemeClr val="tx2">
                  <a:lumMod val="50000"/>
                </a:schemeClr>
              </a:solidFill>
              <a:latin typeface="Arial Narrow" panose="020B0606020202030204" pitchFamily="34" charset="0"/>
            </a:endParaRPr>
          </a:p>
          <a:p>
            <a:pPr algn="ctr" fontAlgn="base"/>
            <a:endParaRPr lang="ru-RU" sz="3400" b="1" kern="0" dirty="0" smtClean="0">
              <a:solidFill>
                <a:schemeClr val="tx2">
                  <a:lumMod val="50000"/>
                </a:schemeClr>
              </a:solidFill>
              <a:latin typeface="Arial Narrow" panose="020B0606020202030204" pitchFamily="34" charset="0"/>
            </a:endParaRPr>
          </a:p>
          <a:p>
            <a:pPr algn="ctr" fontAlgn="base"/>
            <a:r>
              <a:rPr lang="ru-RU" sz="3400" b="1" kern="0" dirty="0" smtClean="0">
                <a:solidFill>
                  <a:schemeClr val="tx2">
                    <a:lumMod val="50000"/>
                  </a:schemeClr>
                </a:solidFill>
                <a:latin typeface="Arial Narrow" panose="020B0606020202030204" pitchFamily="34" charset="0"/>
              </a:rPr>
              <a:t>Собеседование </a:t>
            </a:r>
            <a:endParaRPr lang="ru-RU" sz="3400" kern="0" dirty="0">
              <a:solidFill>
                <a:schemeClr val="tx2">
                  <a:lumMod val="50000"/>
                </a:schemeClr>
              </a:solidFill>
              <a:latin typeface="Arial Narrow" panose="020B0606020202030204" pitchFamily="34" charset="0"/>
            </a:endParaRPr>
          </a:p>
        </p:txBody>
      </p:sp>
      <p:sp>
        <p:nvSpPr>
          <p:cNvPr id="9" name="Заголовок 8"/>
          <p:cNvSpPr>
            <a:spLocks noGrp="1"/>
          </p:cNvSpPr>
          <p:nvPr>
            <p:ph type="title"/>
          </p:nvPr>
        </p:nvSpPr>
        <p:spPr/>
        <p:txBody>
          <a:bodyPr/>
          <a:lstStyle/>
          <a:p>
            <a:endParaRPr lang="ru-RU"/>
          </a:p>
        </p:txBody>
      </p:sp>
    </p:spTree>
    <p:extLst>
      <p:ext uri="{BB962C8B-B14F-4D97-AF65-F5344CB8AC3E}">
        <p14:creationId xmlns:p14="http://schemas.microsoft.com/office/powerpoint/2010/main" val="813440607"/>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3" name="Picture 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16200000">
            <a:off x="-8281987" y="-617536"/>
            <a:ext cx="20081875" cy="3517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 name="Рисунок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424892" y="477463"/>
            <a:ext cx="6625167" cy="4968875"/>
          </a:xfrm>
          <a:prstGeom prst="rect">
            <a:avLst/>
          </a:prstGeom>
        </p:spPr>
      </p:pic>
      <p:pic>
        <p:nvPicPr>
          <p:cNvPr id="6" name="Рисунок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957050" y="477463"/>
            <a:ext cx="6625167" cy="4968875"/>
          </a:xfrm>
          <a:prstGeom prst="rect">
            <a:avLst/>
          </a:prstGeom>
        </p:spPr>
      </p:pic>
      <p:pic>
        <p:nvPicPr>
          <p:cNvPr id="7" name="Рисунок 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957050" y="5752631"/>
            <a:ext cx="6625167" cy="4968875"/>
          </a:xfrm>
          <a:prstGeom prst="rect">
            <a:avLst/>
          </a:prstGeom>
        </p:spPr>
      </p:pic>
      <p:pic>
        <p:nvPicPr>
          <p:cNvPr id="8" name="Рисунок 7"/>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4424892" y="5752631"/>
            <a:ext cx="6625167" cy="4968875"/>
          </a:xfrm>
          <a:prstGeom prst="rect">
            <a:avLst/>
          </a:prstGeom>
        </p:spPr>
      </p:pic>
      <p:sp>
        <p:nvSpPr>
          <p:cNvPr id="10" name="object 4"/>
          <p:cNvSpPr txBox="1">
            <a:spLocks/>
          </p:cNvSpPr>
          <p:nvPr/>
        </p:nvSpPr>
        <p:spPr>
          <a:xfrm>
            <a:off x="-158750" y="2606675"/>
            <a:ext cx="3248433" cy="4259499"/>
          </a:xfrm>
          <a:prstGeom prst="rect">
            <a:avLst/>
          </a:prstGeom>
        </p:spPr>
        <p:txBody>
          <a:bodyPr vert="horz" wrap="square" lIns="0" tIns="12065" rIns="0" bIns="0" rtlCol="0">
            <a:spAutoFit/>
          </a:bodyPr>
          <a:lstStyle>
            <a:lvl1pPr>
              <a:defRPr sz="10500" b="0" i="0">
                <a:solidFill>
                  <a:srgbClr val="524641"/>
                </a:solidFill>
                <a:latin typeface="Druk Cyr"/>
                <a:ea typeface="+mj-ea"/>
                <a:cs typeface="Druk Cyr"/>
              </a:defRPr>
            </a:lvl1pPr>
          </a:lstStyle>
          <a:p>
            <a:pPr algn="ctr" fontAlgn="base"/>
            <a:r>
              <a:rPr lang="ru-RU" sz="3400" b="1" kern="0" dirty="0" smtClean="0">
                <a:solidFill>
                  <a:schemeClr val="tx2">
                    <a:lumMod val="50000"/>
                  </a:schemeClr>
                </a:solidFill>
                <a:latin typeface="Arial Narrow" panose="020B0606020202030204" pitchFamily="34" charset="0"/>
              </a:rPr>
              <a:t>Анкетирование </a:t>
            </a:r>
          </a:p>
          <a:p>
            <a:pPr algn="ctr" fontAlgn="base"/>
            <a:endParaRPr lang="ru-RU" sz="3400" b="1" kern="0" dirty="0">
              <a:solidFill>
                <a:schemeClr val="tx2">
                  <a:lumMod val="50000"/>
                </a:schemeClr>
              </a:solidFill>
              <a:latin typeface="Arial Narrow" panose="020B0606020202030204" pitchFamily="34" charset="0"/>
            </a:endParaRPr>
          </a:p>
          <a:p>
            <a:pPr algn="ctr" fontAlgn="base"/>
            <a:endParaRPr lang="ru-RU" sz="3400" b="1" kern="0" dirty="0">
              <a:solidFill>
                <a:schemeClr val="tx2">
                  <a:lumMod val="50000"/>
                </a:schemeClr>
              </a:solidFill>
              <a:latin typeface="Arial Narrow" panose="020B0606020202030204" pitchFamily="34" charset="0"/>
            </a:endParaRPr>
          </a:p>
          <a:p>
            <a:pPr algn="ctr" fontAlgn="base"/>
            <a:endParaRPr lang="ru-RU" sz="3400" b="1" kern="0" dirty="0" smtClean="0">
              <a:solidFill>
                <a:schemeClr val="tx2">
                  <a:lumMod val="50000"/>
                </a:schemeClr>
              </a:solidFill>
              <a:latin typeface="Arial Narrow" panose="020B0606020202030204" pitchFamily="34" charset="0"/>
            </a:endParaRPr>
          </a:p>
          <a:p>
            <a:pPr algn="ctr" fontAlgn="base"/>
            <a:endParaRPr lang="ru-RU" sz="2800" b="1" kern="0" dirty="0" smtClean="0">
              <a:solidFill>
                <a:schemeClr val="tx2">
                  <a:lumMod val="50000"/>
                </a:schemeClr>
              </a:solidFill>
              <a:latin typeface="Arial Narrow" panose="020B0606020202030204" pitchFamily="34" charset="0"/>
            </a:endParaRPr>
          </a:p>
          <a:p>
            <a:pPr algn="ctr" fontAlgn="base"/>
            <a:endParaRPr lang="ru-RU" sz="2800" b="1" kern="0" dirty="0" smtClean="0">
              <a:solidFill>
                <a:schemeClr val="tx2">
                  <a:lumMod val="50000"/>
                </a:schemeClr>
              </a:solidFill>
              <a:latin typeface="Arial Narrow" panose="020B0606020202030204" pitchFamily="34" charset="0"/>
            </a:endParaRPr>
          </a:p>
          <a:p>
            <a:pPr algn="ctr" fontAlgn="base"/>
            <a:r>
              <a:rPr lang="ru-RU" sz="2800" b="1" kern="0" dirty="0" smtClean="0">
                <a:solidFill>
                  <a:schemeClr val="tx2">
                    <a:lumMod val="50000"/>
                  </a:schemeClr>
                </a:solidFill>
                <a:latin typeface="Arial Narrow" panose="020B0606020202030204" pitchFamily="34" charset="0"/>
              </a:rPr>
              <a:t>Анализ профессиональной готовности </a:t>
            </a:r>
            <a:endParaRPr lang="ru-RU" sz="2800" kern="0" dirty="0">
              <a:solidFill>
                <a:schemeClr val="tx2">
                  <a:lumMod val="50000"/>
                </a:schemeClr>
              </a:solidFill>
              <a:latin typeface="Arial Narrow" panose="020B0606020202030204" pitchFamily="34" charset="0"/>
            </a:endParaRPr>
          </a:p>
        </p:txBody>
      </p:sp>
    </p:spTree>
    <p:extLst>
      <p:ext uri="{BB962C8B-B14F-4D97-AF65-F5344CB8AC3E}">
        <p14:creationId xmlns:p14="http://schemas.microsoft.com/office/powerpoint/2010/main" val="2673697511"/>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6" name="Picture 1"/>
          <p:cNvPicPr>
            <a:picLocks noChangeAspect="1" noChangeArrowheads="1"/>
          </p:cNvPicPr>
          <p:nvPr/>
        </p:nvPicPr>
        <p:blipFill rotWithShape="1">
          <a:blip r:embed="rId2">
            <a:extLst>
              <a:ext uri="{28A0092B-C50C-407E-A947-70E740481C1C}">
                <a14:useLocalDpi xmlns:a14="http://schemas.microsoft.com/office/drawing/2010/main" val="0"/>
              </a:ext>
            </a:extLst>
          </a:blip>
          <a:srcRect/>
          <a:stretch/>
        </p:blipFill>
        <p:spPr bwMode="auto">
          <a:xfrm rot="10800000">
            <a:off x="16605250" y="201083"/>
            <a:ext cx="3517900" cy="20081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Заголовок 1"/>
          <p:cNvSpPr>
            <a:spLocks noGrp="1"/>
          </p:cNvSpPr>
          <p:nvPr>
            <p:ph type="title"/>
          </p:nvPr>
        </p:nvSpPr>
        <p:spPr/>
        <p:txBody>
          <a:bodyPr/>
          <a:lstStyle/>
          <a:p>
            <a:endParaRPr lang="ru-RU"/>
          </a:p>
        </p:txBody>
      </p:sp>
      <p:graphicFrame>
        <p:nvGraphicFramePr>
          <p:cNvPr id="7" name="Схема 6"/>
          <p:cNvGraphicFramePr/>
          <p:nvPr>
            <p:extLst>
              <p:ext uri="{D42A27DB-BD31-4B8C-83A1-F6EECF244321}">
                <p14:modId xmlns:p14="http://schemas.microsoft.com/office/powerpoint/2010/main" val="638579778"/>
              </p:ext>
            </p:extLst>
          </p:nvPr>
        </p:nvGraphicFramePr>
        <p:xfrm>
          <a:off x="450850" y="396875"/>
          <a:ext cx="16302567" cy="105918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8" name="Picture 2" descr="https://api.bashinform.ru/attachments/6c128dafe4eb5c83026e0ac18aea67accd40a1e9/store/crop/0/0/1000/1000/1600/0/0/a5f304b39c0813c261360907bbde75424d035f5ac11e6f1c3c35939fe7eb/d55e795cc904fe2f7154fe301efb57c2.jpg"/>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17208501" y="8413751"/>
            <a:ext cx="2895599" cy="289559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5853548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 name="AutoShape 2" descr="https://bba0816e-594a-4120-b78a-386548177f64.selcdn.net/unsafe/fit-in/1024x1024/smart/https:/782329.selcdn.ru/leonardo/uploadsForSiteId/201093/content/e77f0597-c0b2-412c-8967-1b2222e404e9.jpg"/>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RU"/>
          </a:p>
        </p:txBody>
      </p:sp>
      <p:sp>
        <p:nvSpPr>
          <p:cNvPr id="8" name="AutoShape 4" descr="https://bba0816e-594a-4120-b78a-386548177f64.selcdn.net/unsafe/fit-in/1024x1024/smart/https:/782329.selcdn.ru/leonardo/uploadsForSiteId/201093/content/e77f0597-c0b2-412c-8967-1b2222e404e9.jpg"/>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RU"/>
          </a:p>
        </p:txBody>
      </p:sp>
      <p:sp>
        <p:nvSpPr>
          <p:cNvPr id="9" name="Прямоугольник 8"/>
          <p:cNvSpPr/>
          <p:nvPr/>
        </p:nvSpPr>
        <p:spPr>
          <a:xfrm>
            <a:off x="1060450" y="6171957"/>
            <a:ext cx="7491847" cy="646331"/>
          </a:xfrm>
          <a:prstGeom prst="rect">
            <a:avLst/>
          </a:prstGeom>
        </p:spPr>
        <p:txBody>
          <a:bodyPr wrap="square">
            <a:spAutoFit/>
          </a:bodyPr>
          <a:lstStyle/>
          <a:p>
            <a:pPr algn="just"/>
            <a:endParaRPr lang="ru-RU" sz="3600" dirty="0">
              <a:latin typeface="Impact" panose="020B0806030902050204" pitchFamily="34" charset="0"/>
            </a:endParaRPr>
          </a:p>
        </p:txBody>
      </p:sp>
      <p:pic>
        <p:nvPicPr>
          <p:cNvPr id="1033" name="Picture 9" descr="https://pic.rutubelist.ru/video/05/8c/058cb8e7fe49b8207161b10912fa33db.jpg"/>
          <p:cNvPicPr>
            <a:picLocks noChangeAspect="1" noChangeArrowheads="1"/>
          </p:cNvPicPr>
          <p:nvPr/>
        </p:nvPicPr>
        <p:blipFill rotWithShape="1">
          <a:blip r:embed="rId2">
            <a:extLst>
              <a:ext uri="{28A0092B-C50C-407E-A947-70E740481C1C}">
                <a14:useLocalDpi xmlns:a14="http://schemas.microsoft.com/office/drawing/2010/main" val="0"/>
              </a:ext>
            </a:extLst>
          </a:blip>
          <a:srcRect l="11771"/>
          <a:stretch/>
        </p:blipFill>
        <p:spPr bwMode="auto">
          <a:xfrm>
            <a:off x="8232595" y="3728424"/>
            <a:ext cx="10767125" cy="6864520"/>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pic>
        <p:nvPicPr>
          <p:cNvPr id="10" name="Рисунок 9"/>
          <p:cNvPicPr>
            <a:picLocks noChangeAspect="1"/>
          </p:cNvPicPr>
          <p:nvPr/>
        </p:nvPicPr>
        <p:blipFill rotWithShape="1">
          <a:blip r:embed="rId3">
            <a:extLst>
              <a:ext uri="{28A0092B-C50C-407E-A947-70E740481C1C}">
                <a14:useLocalDpi xmlns:a14="http://schemas.microsoft.com/office/drawing/2010/main" val="0"/>
              </a:ext>
            </a:extLst>
          </a:blip>
          <a:srcRect t="5545" r="-264" b="70974"/>
          <a:stretch/>
        </p:blipFill>
        <p:spPr>
          <a:xfrm>
            <a:off x="132292" y="7937"/>
            <a:ext cx="20085050" cy="3513138"/>
          </a:xfrm>
          <a:prstGeom prst="rect">
            <a:avLst/>
          </a:prstGeom>
        </p:spPr>
      </p:pic>
      <p:sp>
        <p:nvSpPr>
          <p:cNvPr id="15" name="Объект 1"/>
          <p:cNvSpPr txBox="1">
            <a:spLocks/>
          </p:cNvSpPr>
          <p:nvPr/>
        </p:nvSpPr>
        <p:spPr>
          <a:xfrm>
            <a:off x="4806373" y="0"/>
            <a:ext cx="12192000" cy="4087846"/>
          </a:xfrm>
          <a:prstGeom prst="rect">
            <a:avLst/>
          </a:prstGeom>
        </p:spPr>
        <p:txBody>
          <a:bodyPr>
            <a:normAutofit/>
          </a:bodyPr>
          <a:lst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a:lstStyle>
          <a:p>
            <a:pPr algn="just"/>
            <a:endParaRPr lang="ru-RU" sz="2400" kern="0" dirty="0" smtClean="0">
              <a:solidFill>
                <a:sysClr val="windowText" lastClr="000000"/>
              </a:solidFill>
              <a:latin typeface="Arial Narrow" panose="020B0606020202030204" pitchFamily="34" charset="0"/>
            </a:endParaRPr>
          </a:p>
          <a:p>
            <a:pPr algn="just"/>
            <a:endParaRPr lang="ru-RU" sz="2400" kern="0" dirty="0" smtClean="0">
              <a:solidFill>
                <a:sysClr val="windowText" lastClr="000000"/>
              </a:solidFill>
              <a:latin typeface="Arial Narrow" panose="020B0606020202030204" pitchFamily="34" charset="0"/>
            </a:endParaRPr>
          </a:p>
          <a:p>
            <a:pPr algn="ctr"/>
            <a:r>
              <a:rPr lang="ru-RU" sz="3600" b="1" kern="0" dirty="0" smtClean="0">
                <a:solidFill>
                  <a:schemeClr val="accent1">
                    <a:lumMod val="50000"/>
                  </a:schemeClr>
                </a:solidFill>
                <a:latin typeface="Arial Narrow" panose="020B0606020202030204" pitchFamily="34" charset="0"/>
              </a:rPr>
              <a:t>Указ Президента Российской Федерации от 27.06.2022 г. № 401</a:t>
            </a:r>
          </a:p>
          <a:p>
            <a:pPr algn="ctr"/>
            <a:r>
              <a:rPr lang="ru-RU" sz="3600" b="1" kern="0" dirty="0" smtClean="0">
                <a:solidFill>
                  <a:schemeClr val="accent1">
                    <a:lumMod val="50000"/>
                  </a:schemeClr>
                </a:solidFill>
                <a:latin typeface="Arial Narrow" panose="020B0606020202030204" pitchFamily="34" charset="0"/>
              </a:rPr>
              <a:t>О проведении в Российской Федерации Года педагога и наставника</a:t>
            </a:r>
          </a:p>
          <a:p>
            <a:endParaRPr lang="ru-RU" kern="0" dirty="0">
              <a:solidFill>
                <a:sysClr val="windowText" lastClr="000000"/>
              </a:solidFill>
            </a:endParaRPr>
          </a:p>
        </p:txBody>
      </p:sp>
      <p:pic>
        <p:nvPicPr>
          <p:cNvPr id="1035" name="Picture 11" descr="https://edu.lenobl.ru/media/news/images/2022/06/27/image-28-06-22-12-38.jpeg"/>
          <p:cNvPicPr>
            <a:picLocks noChangeAspect="1" noChangeArrowheads="1"/>
          </p:cNvPicPr>
          <p:nvPr/>
        </p:nvPicPr>
        <p:blipFill rotWithShape="1">
          <a:blip r:embed="rId4">
            <a:extLst>
              <a:ext uri="{28A0092B-C50C-407E-A947-70E740481C1C}">
                <a14:useLocalDpi xmlns:a14="http://schemas.microsoft.com/office/drawing/2010/main" val="0"/>
              </a:ext>
            </a:extLst>
          </a:blip>
          <a:srcRect l="18377" t="13807" r="18002" b="13974"/>
          <a:stretch/>
        </p:blipFill>
        <p:spPr bwMode="auto">
          <a:xfrm>
            <a:off x="1087967" y="3728424"/>
            <a:ext cx="6047316" cy="6864520"/>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pic>
        <p:nvPicPr>
          <p:cNvPr id="11" name="Picture 2" descr="https://api.bashinform.ru/attachments/6c128dafe4eb5c83026e0ac18aea67accd40a1e9/store/crop/0/0/1000/1000/1600/0/0/a5f304b39c0813c261360907bbde75424d035f5ac11e6f1c3c35939fe7eb/d55e795cc904fe2f7154fe301efb57c2.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7208501" y="-1"/>
            <a:ext cx="2895599" cy="2895599"/>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object 4"/>
          <p:cNvSpPr txBox="1">
            <a:spLocks noGrp="1"/>
          </p:cNvSpPr>
          <p:nvPr>
            <p:ph type="title"/>
          </p:nvPr>
        </p:nvSpPr>
        <p:spPr>
          <a:xfrm>
            <a:off x="3517900" y="333158"/>
            <a:ext cx="16287750" cy="997068"/>
          </a:xfrm>
          <a:prstGeom prst="rect">
            <a:avLst/>
          </a:prstGeom>
        </p:spPr>
        <p:txBody>
          <a:bodyPr vert="horz" wrap="square" lIns="0" tIns="12065" rIns="0" bIns="0" rtlCol="0">
            <a:spAutoFit/>
          </a:bodyPr>
          <a:lstStyle/>
          <a:p>
            <a:pPr algn="ctr"/>
            <a:r>
              <a:rPr lang="ru-RU" sz="3200" b="1" dirty="0" smtClean="0">
                <a:solidFill>
                  <a:schemeClr val="accent1">
                    <a:lumMod val="50000"/>
                  </a:schemeClr>
                </a:solidFill>
                <a:latin typeface="Arial Narrow" panose="020B0606020202030204" pitchFamily="34" charset="0"/>
              </a:rPr>
              <a:t>Перспективное </a:t>
            </a:r>
            <a:r>
              <a:rPr lang="ru-RU" sz="3200" b="1" dirty="0">
                <a:solidFill>
                  <a:schemeClr val="accent1">
                    <a:lumMod val="50000"/>
                  </a:schemeClr>
                </a:solidFill>
                <a:latin typeface="Arial Narrow" panose="020B0606020202030204" pitchFamily="34" charset="0"/>
              </a:rPr>
              <a:t>планирование </a:t>
            </a:r>
            <a:r>
              <a:rPr lang="ru-RU" sz="3200" b="1" dirty="0" smtClean="0">
                <a:solidFill>
                  <a:schemeClr val="accent1">
                    <a:lumMod val="50000"/>
                  </a:schemeClr>
                </a:solidFill>
                <a:latin typeface="Arial Narrow" panose="020B0606020202030204" pitchFamily="34" charset="0"/>
              </a:rPr>
              <a:t>работы по </a:t>
            </a:r>
            <a:r>
              <a:rPr lang="ru-RU" sz="3200" b="1" dirty="0">
                <a:solidFill>
                  <a:schemeClr val="accent1">
                    <a:lumMod val="50000"/>
                  </a:schemeClr>
                </a:solidFill>
                <a:latin typeface="Arial Narrow" panose="020B0606020202030204" pitchFamily="34" charset="0"/>
              </a:rPr>
              <a:t>повышению профессиональных умений и навыков </a:t>
            </a:r>
            <a:br>
              <a:rPr lang="ru-RU" sz="3200" b="1" dirty="0">
                <a:solidFill>
                  <a:schemeClr val="accent1">
                    <a:lumMod val="50000"/>
                  </a:schemeClr>
                </a:solidFill>
                <a:latin typeface="Arial Narrow" panose="020B0606020202030204" pitchFamily="34" charset="0"/>
              </a:rPr>
            </a:br>
            <a:r>
              <a:rPr lang="ru-RU" sz="3200" b="1" dirty="0">
                <a:solidFill>
                  <a:schemeClr val="accent1">
                    <a:lumMod val="50000"/>
                  </a:schemeClr>
                </a:solidFill>
                <a:latin typeface="Arial Narrow" panose="020B0606020202030204" pitchFamily="34" charset="0"/>
              </a:rPr>
              <a:t>молодого </a:t>
            </a:r>
            <a:r>
              <a:rPr lang="ru-RU" sz="3200" b="1" dirty="0" smtClean="0">
                <a:solidFill>
                  <a:schemeClr val="accent1">
                    <a:lumMod val="50000"/>
                  </a:schemeClr>
                </a:solidFill>
                <a:latin typeface="Arial Narrow" panose="020B0606020202030204" pitchFamily="34" charset="0"/>
              </a:rPr>
              <a:t>специалиста</a:t>
            </a:r>
            <a:r>
              <a:rPr lang="en-US" sz="3200" b="1" dirty="0" smtClean="0">
                <a:solidFill>
                  <a:schemeClr val="accent1">
                    <a:lumMod val="50000"/>
                  </a:schemeClr>
                </a:solidFill>
                <a:latin typeface="Arial Narrow" panose="020B0606020202030204" pitchFamily="34" charset="0"/>
              </a:rPr>
              <a:t> </a:t>
            </a:r>
            <a:r>
              <a:rPr lang="ru-RU" sz="3200" b="1" dirty="0" smtClean="0">
                <a:solidFill>
                  <a:schemeClr val="accent1">
                    <a:lumMod val="50000"/>
                  </a:schemeClr>
                </a:solidFill>
                <a:latin typeface="Arial Narrow" panose="020B0606020202030204" pitchFamily="34" charset="0"/>
              </a:rPr>
              <a:t>на 2023 года</a:t>
            </a:r>
            <a:endParaRPr lang="ru-RU" sz="3200" b="1" dirty="0">
              <a:solidFill>
                <a:schemeClr val="accent1">
                  <a:lumMod val="50000"/>
                </a:schemeClr>
              </a:solidFill>
            </a:endParaRPr>
          </a:p>
        </p:txBody>
      </p:sp>
      <p:pic>
        <p:nvPicPr>
          <p:cNvPr id="6" name="Picture 1"/>
          <p:cNvPicPr>
            <a:picLocks noChangeAspect="1" noChangeArrowheads="1"/>
          </p:cNvPicPr>
          <p:nvPr/>
        </p:nvPicPr>
        <p:blipFill rotWithShape="1">
          <a:blip r:embed="rId2">
            <a:extLst>
              <a:ext uri="{28A0092B-C50C-407E-A947-70E740481C1C}">
                <a14:useLocalDpi xmlns:a14="http://schemas.microsoft.com/office/drawing/2010/main" val="0"/>
              </a:ext>
            </a:extLst>
          </a:blip>
          <a:srcRect/>
          <a:stretch/>
        </p:blipFill>
        <p:spPr bwMode="auto">
          <a:xfrm>
            <a:off x="0" y="-8963024"/>
            <a:ext cx="3517900" cy="20081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 name="Picture 2" descr="https://api.bashinform.ru/attachments/6c128dafe4eb5c83026e0ac18aea67accd40a1e9/store/crop/0/0/1000/1000/1600/0/0/a5f304b39c0813c261360907bbde75424d035f5ac11e6f1c3c35939fe7eb/d55e795cc904fe2f7154fe301efb57c2.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9050" y="14817"/>
            <a:ext cx="2895599" cy="2895599"/>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2" name="Таблица 1"/>
          <p:cNvGraphicFramePr>
            <a:graphicFrameLocks noGrp="1"/>
          </p:cNvGraphicFramePr>
          <p:nvPr>
            <p:extLst>
              <p:ext uri="{D42A27DB-BD31-4B8C-83A1-F6EECF244321}">
                <p14:modId xmlns:p14="http://schemas.microsoft.com/office/powerpoint/2010/main" val="750333407"/>
              </p:ext>
            </p:extLst>
          </p:nvPr>
        </p:nvGraphicFramePr>
        <p:xfrm>
          <a:off x="3117850" y="1311275"/>
          <a:ext cx="16611599" cy="9572575"/>
        </p:xfrm>
        <a:graphic>
          <a:graphicData uri="http://schemas.openxmlformats.org/drawingml/2006/table">
            <a:tbl>
              <a:tblPr firstRow="1" bandRow="1">
                <a:tableStyleId>{F5AB1C69-6EDB-4FF4-983F-18BD219EF322}</a:tableStyleId>
              </a:tblPr>
              <a:tblGrid>
                <a:gridCol w="1259647">
                  <a:extLst>
                    <a:ext uri="{9D8B030D-6E8A-4147-A177-3AD203B41FA5}">
                      <a16:colId xmlns:a16="http://schemas.microsoft.com/office/drawing/2014/main" val="20000"/>
                    </a:ext>
                  </a:extLst>
                </a:gridCol>
                <a:gridCol w="3464753">
                  <a:extLst>
                    <a:ext uri="{9D8B030D-6E8A-4147-A177-3AD203B41FA5}">
                      <a16:colId xmlns:a16="http://schemas.microsoft.com/office/drawing/2014/main" val="20001"/>
                    </a:ext>
                  </a:extLst>
                </a:gridCol>
                <a:gridCol w="3581399">
                  <a:extLst>
                    <a:ext uri="{9D8B030D-6E8A-4147-A177-3AD203B41FA5}">
                      <a16:colId xmlns:a16="http://schemas.microsoft.com/office/drawing/2014/main" val="20002"/>
                    </a:ext>
                  </a:extLst>
                </a:gridCol>
                <a:gridCol w="1371601">
                  <a:extLst>
                    <a:ext uri="{9D8B030D-6E8A-4147-A177-3AD203B41FA5}">
                      <a16:colId xmlns:a16="http://schemas.microsoft.com/office/drawing/2014/main" val="20003"/>
                    </a:ext>
                  </a:extLst>
                </a:gridCol>
                <a:gridCol w="3429000">
                  <a:extLst>
                    <a:ext uri="{9D8B030D-6E8A-4147-A177-3AD203B41FA5}">
                      <a16:colId xmlns:a16="http://schemas.microsoft.com/office/drawing/2014/main" val="20004"/>
                    </a:ext>
                  </a:extLst>
                </a:gridCol>
                <a:gridCol w="3505199">
                  <a:extLst>
                    <a:ext uri="{9D8B030D-6E8A-4147-A177-3AD203B41FA5}">
                      <a16:colId xmlns:a16="http://schemas.microsoft.com/office/drawing/2014/main" val="20005"/>
                    </a:ext>
                  </a:extLst>
                </a:gridCol>
              </a:tblGrid>
              <a:tr h="611455">
                <a:tc>
                  <a:txBody>
                    <a:bodyPr/>
                    <a:lstStyle/>
                    <a:p>
                      <a:pPr algn="ctr"/>
                      <a:r>
                        <a:rPr lang="ru-RU" dirty="0" smtClean="0"/>
                        <a:t>Месяц</a:t>
                      </a:r>
                      <a:r>
                        <a:rPr lang="ru-RU" baseline="0" dirty="0" smtClean="0"/>
                        <a:t> </a:t>
                      </a:r>
                      <a:endParaRPr lang="ru-RU" dirty="0"/>
                    </a:p>
                  </a:txBody>
                  <a:tcPr/>
                </a:tc>
                <a:tc>
                  <a:txBody>
                    <a:bodyPr/>
                    <a:lstStyle/>
                    <a:p>
                      <a:pPr algn="ctr"/>
                      <a:r>
                        <a:rPr lang="ru-RU" dirty="0" smtClean="0"/>
                        <a:t>Содержание работы </a:t>
                      </a:r>
                      <a:endParaRPr lang="ru-RU" dirty="0"/>
                    </a:p>
                  </a:txBody>
                  <a:tcPr/>
                </a:tc>
                <a:tc>
                  <a:txBody>
                    <a:bodyPr/>
                    <a:lstStyle/>
                    <a:p>
                      <a:pPr algn="ctr"/>
                      <a:r>
                        <a:rPr lang="ru-RU" dirty="0" smtClean="0"/>
                        <a:t>Форма проведения </a:t>
                      </a:r>
                      <a:endParaRPr lang="ru-RU" dirty="0"/>
                    </a:p>
                  </a:txBody>
                  <a:tcPr/>
                </a:tc>
                <a:tc>
                  <a:txBody>
                    <a:bodyPr/>
                    <a:lstStyle/>
                    <a:p>
                      <a:pPr algn="ctr"/>
                      <a:r>
                        <a:rPr lang="ru-RU" dirty="0" smtClean="0"/>
                        <a:t>Месяц</a:t>
                      </a:r>
                      <a:r>
                        <a:rPr lang="ru-RU" baseline="0" dirty="0" smtClean="0"/>
                        <a:t> </a:t>
                      </a:r>
                      <a:endParaRPr lang="ru-RU" dirty="0"/>
                    </a:p>
                  </a:txBody>
                  <a:tcPr/>
                </a:tc>
                <a:tc>
                  <a:txBody>
                    <a:bodyPr/>
                    <a:lstStyle/>
                    <a:p>
                      <a:pPr algn="ctr"/>
                      <a:r>
                        <a:rPr lang="ru-RU" dirty="0" smtClean="0"/>
                        <a:t>Содержание работы </a:t>
                      </a:r>
                      <a:endParaRPr lang="ru-RU" dirty="0"/>
                    </a:p>
                  </a:txBody>
                  <a:tcPr/>
                </a:tc>
                <a:tc>
                  <a:txBody>
                    <a:bodyPr/>
                    <a:lstStyle/>
                    <a:p>
                      <a:pPr algn="ctr"/>
                      <a:r>
                        <a:rPr lang="ru-RU" dirty="0" smtClean="0"/>
                        <a:t>Форма проведения </a:t>
                      </a:r>
                      <a:endParaRPr lang="ru-RU" dirty="0"/>
                    </a:p>
                  </a:txBody>
                  <a:tcPr/>
                </a:tc>
                <a:extLst>
                  <a:ext uri="{0D108BD9-81ED-4DB2-BD59-A6C34878D82A}">
                    <a16:rowId xmlns:a16="http://schemas.microsoft.com/office/drawing/2014/main" val="10000"/>
                  </a:ext>
                </a:extLst>
              </a:tr>
              <a:tr h="642028">
                <a:tc>
                  <a:txBody>
                    <a:bodyPr/>
                    <a:lstStyle/>
                    <a:p>
                      <a:pPr algn="ctr"/>
                      <a:r>
                        <a:rPr lang="ru-RU" dirty="0" smtClean="0"/>
                        <a:t>Январь </a:t>
                      </a:r>
                      <a:endParaRPr lang="ru-RU" dirty="0"/>
                    </a:p>
                  </a:txBody>
                  <a:tcPr/>
                </a:tc>
                <a:tc>
                  <a:txBody>
                    <a:bodyPr/>
                    <a:lstStyle/>
                    <a:p>
                      <a:pPr marL="0" marR="0" indent="0" defTabSz="914400" eaLnBrk="1" fontAlgn="auto" latinLnBrk="0" hangingPunct="1">
                        <a:lnSpc>
                          <a:spcPct val="100000"/>
                        </a:lnSpc>
                        <a:spcBef>
                          <a:spcPts val="0"/>
                        </a:spcBef>
                        <a:spcAft>
                          <a:spcPts val="0"/>
                        </a:spcAft>
                        <a:buClrTx/>
                        <a:buSzTx/>
                        <a:buFontTx/>
                        <a:buNone/>
                        <a:tabLst/>
                        <a:defRPr/>
                      </a:pPr>
                      <a:r>
                        <a:rPr lang="ru-RU" sz="1800" dirty="0" smtClean="0">
                          <a:effectLst/>
                        </a:rPr>
                        <a:t>Выявление трудностей в работе молодого специалиста </a:t>
                      </a:r>
                      <a:endParaRPr lang="ru-RU" sz="1800" dirty="0" smtClean="0">
                        <a:solidFill>
                          <a:schemeClr val="dk1"/>
                        </a:solidFill>
                        <a:effectLst/>
                        <a:latin typeface="+mn-lt"/>
                        <a:ea typeface="+mn-ea"/>
                        <a:cs typeface="+mn-cs"/>
                      </a:endParaRPr>
                    </a:p>
                  </a:txBody>
                  <a:tcPr/>
                </a:tc>
                <a:tc>
                  <a:txBody>
                    <a:bodyPr/>
                    <a:lstStyle/>
                    <a:p>
                      <a:r>
                        <a:rPr lang="ru-RU" sz="1800" dirty="0" smtClean="0">
                          <a:effectLst/>
                        </a:rPr>
                        <a:t>Анкетирование, опрос, посещение занятий </a:t>
                      </a:r>
                      <a:endParaRPr lang="ru-RU" sz="1800" dirty="0" smtClean="0">
                        <a:solidFill>
                          <a:schemeClr val="dk1"/>
                        </a:solidFill>
                        <a:effectLst/>
                        <a:latin typeface="+mn-lt"/>
                        <a:ea typeface="+mn-ea"/>
                        <a:cs typeface="+mn-cs"/>
                      </a:endParaRPr>
                    </a:p>
                  </a:txBody>
                  <a:tcPr/>
                </a:tc>
                <a:tc>
                  <a:txBody>
                    <a:bodyPr/>
                    <a:lstStyle/>
                    <a:p>
                      <a:pPr algn="ctr"/>
                      <a:r>
                        <a:rPr lang="ru-RU" dirty="0" smtClean="0"/>
                        <a:t>Сентябрь </a:t>
                      </a:r>
                      <a:endParaRPr lang="ru-RU" dirty="0"/>
                    </a:p>
                  </a:txBody>
                  <a:tcPr/>
                </a:tc>
                <a:tc>
                  <a:txBody>
                    <a:bodyPr/>
                    <a:lstStyle/>
                    <a:p>
                      <a:r>
                        <a:rPr lang="ru-RU" sz="1800" dirty="0" smtClean="0">
                          <a:effectLst/>
                        </a:rPr>
                        <a:t>Основные проблемы в педагогической деятельности молодого специалиста.     </a:t>
                      </a:r>
                    </a:p>
                    <a:p>
                      <a:r>
                        <a:rPr lang="ru-RU" sz="1800" dirty="0" smtClean="0">
                          <a:effectLst/>
                        </a:rPr>
                        <a:t>Инновационные технологии </a:t>
                      </a:r>
                    </a:p>
                    <a:p>
                      <a:r>
                        <a:rPr lang="ru-RU" sz="1800" dirty="0" smtClean="0">
                          <a:effectLst/>
                        </a:rPr>
                        <a:t>в системе дошкольного образования.</a:t>
                      </a:r>
                      <a:endParaRPr lang="ru-RU" dirty="0"/>
                    </a:p>
                  </a:txBody>
                  <a:tcPr/>
                </a:tc>
                <a:tc>
                  <a:txBody>
                    <a:bodyPr/>
                    <a:lstStyle/>
                    <a:p>
                      <a:r>
                        <a:rPr lang="ru-RU" sz="1800" dirty="0" smtClean="0">
                          <a:effectLst/>
                        </a:rPr>
                        <a:t>Консультация, планирование, обмен опытом, помощь наставника.</a:t>
                      </a:r>
                    </a:p>
                    <a:p>
                      <a:r>
                        <a:rPr lang="ru-RU" sz="1800" dirty="0" smtClean="0">
                          <a:effectLst/>
                        </a:rPr>
                        <a:t>Консультация и ответы на интересующие вопросы.</a:t>
                      </a:r>
                      <a:endParaRPr lang="ru-RU" dirty="0"/>
                    </a:p>
                  </a:txBody>
                  <a:tcPr/>
                </a:tc>
                <a:extLst>
                  <a:ext uri="{0D108BD9-81ED-4DB2-BD59-A6C34878D82A}">
                    <a16:rowId xmlns:a16="http://schemas.microsoft.com/office/drawing/2014/main" val="10001"/>
                  </a:ext>
                </a:extLst>
              </a:tr>
              <a:tr h="1467493">
                <a:tc>
                  <a:txBody>
                    <a:bodyPr/>
                    <a:lstStyle/>
                    <a:p>
                      <a:pPr algn="ctr"/>
                      <a:r>
                        <a:rPr lang="ru-RU" dirty="0" smtClean="0"/>
                        <a:t>Февраль </a:t>
                      </a:r>
                      <a:endParaRPr lang="ru-RU" dirty="0"/>
                    </a:p>
                  </a:txBody>
                  <a:tcPr/>
                </a:tc>
                <a:tc>
                  <a:txBody>
                    <a:bodyPr/>
                    <a:lstStyle/>
                    <a:p>
                      <a:pPr marL="0" marR="0" indent="0" defTabSz="914400" eaLnBrk="1" fontAlgn="auto" latinLnBrk="0" hangingPunct="1">
                        <a:lnSpc>
                          <a:spcPct val="100000"/>
                        </a:lnSpc>
                        <a:spcBef>
                          <a:spcPts val="0"/>
                        </a:spcBef>
                        <a:spcAft>
                          <a:spcPts val="0"/>
                        </a:spcAft>
                        <a:buClrTx/>
                        <a:buSzTx/>
                        <a:buFontTx/>
                        <a:buNone/>
                        <a:tabLst/>
                        <a:defRPr/>
                      </a:pPr>
                      <a:r>
                        <a:rPr lang="ru-RU" sz="1800" dirty="0" smtClean="0">
                          <a:effectLst/>
                        </a:rPr>
                        <a:t>Составление плана работы с молодым специалистом</a:t>
                      </a:r>
                    </a:p>
                    <a:p>
                      <a:r>
                        <a:rPr lang="ru-RU" sz="1800" dirty="0" smtClean="0">
                          <a:effectLst/>
                        </a:rPr>
                        <a:t>Составление долгосрочного проекта «Фабрика профессий»</a:t>
                      </a:r>
                      <a:endParaRPr lang="ru-RU" sz="1800" dirty="0" smtClean="0">
                        <a:solidFill>
                          <a:schemeClr val="dk1"/>
                        </a:solidFill>
                        <a:effectLst/>
                        <a:latin typeface="+mn-lt"/>
                        <a:ea typeface="+mn-ea"/>
                        <a:cs typeface="+mn-cs"/>
                      </a:endParaRPr>
                    </a:p>
                  </a:txBody>
                  <a:tcPr/>
                </a:tc>
                <a:tc>
                  <a:txBody>
                    <a:bodyPr/>
                    <a:lstStyle/>
                    <a:p>
                      <a:pPr marL="0" marR="0" indent="0" defTabSz="914400" eaLnBrk="1" fontAlgn="auto" latinLnBrk="0" hangingPunct="1">
                        <a:lnSpc>
                          <a:spcPct val="100000"/>
                        </a:lnSpc>
                        <a:spcBef>
                          <a:spcPts val="0"/>
                        </a:spcBef>
                        <a:spcAft>
                          <a:spcPts val="0"/>
                        </a:spcAft>
                        <a:buClrTx/>
                        <a:buSzTx/>
                        <a:buFontTx/>
                        <a:buNone/>
                        <a:tabLst/>
                        <a:defRPr/>
                      </a:pPr>
                      <a:r>
                        <a:rPr lang="ru-RU" sz="1800" dirty="0" smtClean="0">
                          <a:effectLst/>
                        </a:rPr>
                        <a:t>Анализ полученных</a:t>
                      </a:r>
                      <a:r>
                        <a:rPr lang="ru-RU" sz="1800" baseline="0" dirty="0" smtClean="0">
                          <a:effectLst/>
                        </a:rPr>
                        <a:t> данных, планирование. Подбор форм и методов. </a:t>
                      </a:r>
                      <a:r>
                        <a:rPr lang="ru-RU" sz="1800" dirty="0" smtClean="0">
                          <a:effectLst/>
                        </a:rPr>
                        <a:t>Консультации и ответы на интересующие вопросы</a:t>
                      </a:r>
                      <a:endParaRPr lang="ru-RU" sz="1800" dirty="0" smtClean="0">
                        <a:solidFill>
                          <a:schemeClr val="dk1"/>
                        </a:solidFill>
                        <a:effectLst/>
                        <a:latin typeface="+mn-lt"/>
                        <a:ea typeface="+mn-ea"/>
                        <a:cs typeface="+mn-cs"/>
                      </a:endParaRPr>
                    </a:p>
                  </a:txBody>
                  <a:tcPr/>
                </a:tc>
                <a:tc>
                  <a:txBody>
                    <a:bodyPr/>
                    <a:lstStyle/>
                    <a:p>
                      <a:pPr algn="ctr"/>
                      <a:r>
                        <a:rPr lang="ru-RU" dirty="0" smtClean="0"/>
                        <a:t>Октябрь </a:t>
                      </a:r>
                      <a:endParaRPr lang="ru-RU" dirty="0"/>
                    </a:p>
                  </a:txBody>
                  <a:tcPr/>
                </a:tc>
                <a:tc>
                  <a:txBody>
                    <a:bodyPr/>
                    <a:lstStyle/>
                    <a:p>
                      <a:r>
                        <a:rPr lang="ru-RU" sz="1800" dirty="0" smtClean="0">
                          <a:effectLst/>
                        </a:rPr>
                        <a:t>Организация </a:t>
                      </a:r>
                    </a:p>
                    <a:p>
                      <a:r>
                        <a:rPr lang="ru-RU" sz="1800" dirty="0" smtClean="0">
                          <a:effectLst/>
                        </a:rPr>
                        <a:t>предметно-пространственной среды в группе и на участке</a:t>
                      </a:r>
                    </a:p>
                    <a:p>
                      <a:r>
                        <a:rPr lang="ru-RU" sz="1800" dirty="0" smtClean="0">
                          <a:effectLst/>
                        </a:rPr>
                        <a:t>Организация прогулки с детьми </a:t>
                      </a:r>
                    </a:p>
                    <a:p>
                      <a:r>
                        <a:rPr lang="ru-RU" sz="1800" dirty="0" smtClean="0">
                          <a:effectLst/>
                        </a:rPr>
                        <a:t>в разное время года</a:t>
                      </a:r>
                      <a:endParaRPr lang="ru-RU" dirty="0"/>
                    </a:p>
                  </a:txBody>
                  <a:tcPr/>
                </a:tc>
                <a:tc>
                  <a:txBody>
                    <a:bodyPr/>
                    <a:lstStyle/>
                    <a:p>
                      <a:r>
                        <a:rPr lang="ru-RU" sz="1800" dirty="0" smtClean="0">
                          <a:effectLst/>
                        </a:rPr>
                        <a:t>Консультация, мастер-класс. Обсуждение (принципы построения, наличие игровых зон, их оснащение, смена материала.</a:t>
                      </a:r>
                    </a:p>
                    <a:p>
                      <a:r>
                        <a:rPr lang="ru-RU" sz="1800" dirty="0" smtClean="0">
                          <a:effectLst/>
                        </a:rPr>
                        <a:t>Открытое </a:t>
                      </a:r>
                      <a:r>
                        <a:rPr lang="ru-RU" sz="1800" dirty="0" err="1" smtClean="0">
                          <a:effectLst/>
                        </a:rPr>
                        <a:t>взаимопосещение</a:t>
                      </a:r>
                      <a:r>
                        <a:rPr lang="ru-RU" sz="1800" dirty="0" smtClean="0">
                          <a:effectLst/>
                        </a:rPr>
                        <a:t>, </a:t>
                      </a:r>
                    </a:p>
                    <a:p>
                      <a:r>
                        <a:rPr lang="ru-RU" sz="1800" dirty="0" smtClean="0">
                          <a:effectLst/>
                        </a:rPr>
                        <a:t>консультация</a:t>
                      </a:r>
                      <a:endParaRPr lang="ru-RU" dirty="0"/>
                    </a:p>
                  </a:txBody>
                  <a:tcPr/>
                </a:tc>
                <a:extLst>
                  <a:ext uri="{0D108BD9-81ED-4DB2-BD59-A6C34878D82A}">
                    <a16:rowId xmlns:a16="http://schemas.microsoft.com/office/drawing/2014/main" val="10002"/>
                  </a:ext>
                </a:extLst>
              </a:tr>
              <a:tr h="1735505">
                <a:tc>
                  <a:txBody>
                    <a:bodyPr/>
                    <a:lstStyle/>
                    <a:p>
                      <a:pPr algn="ctr"/>
                      <a:r>
                        <a:rPr lang="ru-RU" dirty="0" smtClean="0"/>
                        <a:t>Март </a:t>
                      </a:r>
                      <a:endParaRPr lang="ru-RU" dirty="0"/>
                    </a:p>
                  </a:txBody>
                  <a:tcPr/>
                </a:tc>
                <a:tc>
                  <a:txBody>
                    <a:bodyPr/>
                    <a:lstStyle/>
                    <a:p>
                      <a:pPr marL="0" marR="0" indent="0" defTabSz="914400" eaLnBrk="1" fontAlgn="auto" latinLnBrk="0" hangingPunct="1">
                        <a:lnSpc>
                          <a:spcPct val="100000"/>
                        </a:lnSpc>
                        <a:spcBef>
                          <a:spcPts val="0"/>
                        </a:spcBef>
                        <a:spcAft>
                          <a:spcPts val="0"/>
                        </a:spcAft>
                        <a:buClrTx/>
                        <a:buSzTx/>
                        <a:buFontTx/>
                        <a:buNone/>
                        <a:tabLst/>
                        <a:defRPr/>
                      </a:pPr>
                      <a:r>
                        <a:rPr lang="ru-RU" sz="1800" dirty="0" smtClean="0">
                          <a:effectLst/>
                        </a:rPr>
                        <a:t>Совместная разработка конспектов НОД по развитию речи, эффективное использование дидактического материала в работе.</a:t>
                      </a:r>
                    </a:p>
                    <a:p>
                      <a:pPr marL="0" marR="0" indent="0" defTabSz="914400" eaLnBrk="1" fontAlgn="auto" latinLnBrk="0" hangingPunct="1">
                        <a:lnSpc>
                          <a:spcPct val="100000"/>
                        </a:lnSpc>
                        <a:spcBef>
                          <a:spcPts val="0"/>
                        </a:spcBef>
                        <a:spcAft>
                          <a:spcPts val="0"/>
                        </a:spcAft>
                        <a:buClrTx/>
                        <a:buSzTx/>
                        <a:buFontTx/>
                        <a:buNone/>
                        <a:tabLst/>
                        <a:defRPr/>
                      </a:pPr>
                      <a:r>
                        <a:rPr lang="ru-RU" sz="1800" dirty="0" smtClean="0">
                          <a:effectLst/>
                        </a:rPr>
                        <a:t>Самообразование педагога, выбор темы.</a:t>
                      </a:r>
                      <a:endParaRPr lang="ru-RU" sz="1800" dirty="0" smtClean="0">
                        <a:solidFill>
                          <a:schemeClr val="dk1"/>
                        </a:solidFill>
                        <a:effectLst/>
                        <a:latin typeface="+mn-lt"/>
                        <a:ea typeface="+mn-ea"/>
                        <a:cs typeface="+mn-cs"/>
                      </a:endParaRPr>
                    </a:p>
                  </a:txBody>
                  <a:tcPr/>
                </a:tc>
                <a:tc>
                  <a:txBody>
                    <a:bodyPr/>
                    <a:lstStyle/>
                    <a:p>
                      <a:pPr marL="0" marR="0" indent="0" defTabSz="914400" eaLnBrk="1" fontAlgn="auto" latinLnBrk="0" hangingPunct="1">
                        <a:lnSpc>
                          <a:spcPct val="100000"/>
                        </a:lnSpc>
                        <a:spcBef>
                          <a:spcPts val="0"/>
                        </a:spcBef>
                        <a:spcAft>
                          <a:spcPts val="0"/>
                        </a:spcAft>
                        <a:buClrTx/>
                        <a:buSzTx/>
                        <a:buFontTx/>
                        <a:buNone/>
                        <a:tabLst/>
                        <a:defRPr/>
                      </a:pPr>
                      <a:r>
                        <a:rPr lang="ru-RU" sz="1800" dirty="0" err="1" smtClean="0">
                          <a:effectLst/>
                        </a:rPr>
                        <a:t>Взаимопосещение</a:t>
                      </a:r>
                      <a:r>
                        <a:rPr lang="ru-RU" sz="1800" dirty="0" smtClean="0">
                          <a:effectLst/>
                        </a:rPr>
                        <a:t> молодого специалиста и наставника НОД и режимных моментов.</a:t>
                      </a:r>
                    </a:p>
                    <a:p>
                      <a:endParaRPr lang="ru-RU" dirty="0" smtClean="0"/>
                    </a:p>
                    <a:p>
                      <a:pPr marL="0" marR="0" indent="0" defTabSz="914400" eaLnBrk="1" fontAlgn="auto" latinLnBrk="0" hangingPunct="1">
                        <a:lnSpc>
                          <a:spcPct val="100000"/>
                        </a:lnSpc>
                        <a:spcBef>
                          <a:spcPts val="0"/>
                        </a:spcBef>
                        <a:spcAft>
                          <a:spcPts val="0"/>
                        </a:spcAft>
                        <a:buClrTx/>
                        <a:buSzTx/>
                        <a:buFontTx/>
                        <a:buNone/>
                        <a:tabLst/>
                        <a:defRPr/>
                      </a:pPr>
                      <a:r>
                        <a:rPr lang="ru-RU" sz="1800" dirty="0" smtClean="0">
                          <a:effectLst/>
                        </a:rPr>
                        <a:t>Консультирование. Помощь в ведении портфолио. </a:t>
                      </a:r>
                      <a:endParaRPr lang="ru-RU" dirty="0"/>
                    </a:p>
                  </a:txBody>
                  <a:tcPr/>
                </a:tc>
                <a:tc>
                  <a:txBody>
                    <a:bodyPr/>
                    <a:lstStyle/>
                    <a:p>
                      <a:pPr algn="ctr"/>
                      <a:r>
                        <a:rPr lang="ru-RU" dirty="0" smtClean="0"/>
                        <a:t>Ноябрь </a:t>
                      </a:r>
                      <a:endParaRPr lang="ru-RU" dirty="0"/>
                    </a:p>
                  </a:txBody>
                  <a:tcPr/>
                </a:tc>
                <a:tc>
                  <a:txBody>
                    <a:bodyPr/>
                    <a:lstStyle/>
                    <a:p>
                      <a:r>
                        <a:rPr lang="ru-RU" sz="1800" dirty="0" smtClean="0">
                          <a:effectLst/>
                        </a:rPr>
                        <a:t>Игра – ведущий вид деятельности </a:t>
                      </a:r>
                    </a:p>
                    <a:p>
                      <a:r>
                        <a:rPr lang="ru-RU" sz="1800" dirty="0" smtClean="0">
                          <a:effectLst/>
                        </a:rPr>
                        <a:t>дошкольников. Условия ее организации Самостоятельная организация и руководство творческими играми детей. Роль игры в развитии дошкольников.</a:t>
                      </a:r>
                      <a:endParaRPr lang="ru-RU" sz="1800" dirty="0" smtClean="0">
                        <a:solidFill>
                          <a:schemeClr val="dk1"/>
                        </a:solidFill>
                        <a:effectLst/>
                        <a:latin typeface="+mn-lt"/>
                        <a:ea typeface="+mn-ea"/>
                        <a:cs typeface="+mn-cs"/>
                      </a:endParaRPr>
                    </a:p>
                  </a:txBody>
                  <a:tcPr/>
                </a:tc>
                <a:tc>
                  <a:txBody>
                    <a:bodyPr/>
                    <a:lstStyle/>
                    <a:p>
                      <a:pPr marL="0" marR="0" indent="0" defTabSz="914400" eaLnBrk="1" fontAlgn="auto" latinLnBrk="0" hangingPunct="1">
                        <a:lnSpc>
                          <a:spcPct val="100000"/>
                        </a:lnSpc>
                        <a:spcBef>
                          <a:spcPts val="0"/>
                        </a:spcBef>
                        <a:spcAft>
                          <a:spcPts val="0"/>
                        </a:spcAft>
                        <a:buClrTx/>
                        <a:buSzTx/>
                        <a:buFontTx/>
                        <a:buNone/>
                        <a:tabLst/>
                        <a:defRPr/>
                      </a:pPr>
                      <a:r>
                        <a:rPr lang="ru-RU" sz="1800" dirty="0" smtClean="0">
                          <a:effectLst/>
                        </a:rPr>
                        <a:t>Наблюдение за совместной игровой деятельностью молодого специалиста с последующим консультированием </a:t>
                      </a:r>
                    </a:p>
                    <a:p>
                      <a:endParaRPr lang="ru-RU" dirty="0"/>
                    </a:p>
                  </a:txBody>
                  <a:tcPr/>
                </a:tc>
                <a:extLst>
                  <a:ext uri="{0D108BD9-81ED-4DB2-BD59-A6C34878D82A}">
                    <a16:rowId xmlns:a16="http://schemas.microsoft.com/office/drawing/2014/main" val="10003"/>
                  </a:ext>
                </a:extLst>
              </a:tr>
              <a:tr h="563889">
                <a:tc>
                  <a:txBody>
                    <a:bodyPr/>
                    <a:lstStyle/>
                    <a:p>
                      <a:pPr algn="ctr"/>
                      <a:r>
                        <a:rPr lang="ru-RU" dirty="0" smtClean="0"/>
                        <a:t>Апрель </a:t>
                      </a:r>
                      <a:endParaRPr lang="ru-RU" dirty="0"/>
                    </a:p>
                  </a:txBody>
                  <a:tcPr/>
                </a:tc>
                <a:tc>
                  <a:txBody>
                    <a:bodyPr/>
                    <a:lstStyle/>
                    <a:p>
                      <a:pPr marL="0" marR="0" indent="0" defTabSz="914400" eaLnBrk="1" fontAlgn="auto" latinLnBrk="0" hangingPunct="1">
                        <a:lnSpc>
                          <a:spcPct val="100000"/>
                        </a:lnSpc>
                        <a:spcBef>
                          <a:spcPts val="0"/>
                        </a:spcBef>
                        <a:spcAft>
                          <a:spcPts val="0"/>
                        </a:spcAft>
                        <a:buClrTx/>
                        <a:buSzTx/>
                        <a:buFontTx/>
                        <a:buNone/>
                        <a:tabLst/>
                        <a:defRPr/>
                      </a:pPr>
                      <a:r>
                        <a:rPr lang="ru-RU" sz="1800" dirty="0" smtClean="0">
                          <a:effectLst/>
                        </a:rPr>
                        <a:t>Анализ педагогических ситуаций, стилей педагогического общения. </a:t>
                      </a:r>
                    </a:p>
                    <a:p>
                      <a:endParaRPr lang="ru-RU" dirty="0"/>
                    </a:p>
                  </a:txBody>
                  <a:tcPr/>
                </a:tc>
                <a:tc>
                  <a:txBody>
                    <a:bodyPr/>
                    <a:lstStyle/>
                    <a:p>
                      <a:r>
                        <a:rPr lang="ru-RU" sz="1800" dirty="0" smtClean="0">
                          <a:effectLst/>
                        </a:rPr>
                        <a:t>Дискуссия на тему: «Трудная ситуация в работе с детьми и ваш выход из нее».</a:t>
                      </a:r>
                    </a:p>
                    <a:p>
                      <a:r>
                        <a:rPr lang="ru-RU" sz="1800" dirty="0" smtClean="0">
                          <a:effectLst/>
                        </a:rPr>
                        <a:t>Проведение тренинга «Профессиональная адаптация молодого педагога в ДОУ» </a:t>
                      </a:r>
                      <a:endParaRPr lang="ru-RU" dirty="0"/>
                    </a:p>
                  </a:txBody>
                  <a:tcPr/>
                </a:tc>
                <a:tc>
                  <a:txBody>
                    <a:bodyPr/>
                    <a:lstStyle/>
                    <a:p>
                      <a:pPr algn="ctr"/>
                      <a:r>
                        <a:rPr lang="ru-RU" dirty="0" smtClean="0"/>
                        <a:t>Декабрь </a:t>
                      </a:r>
                      <a:endParaRPr lang="ru-RU" dirty="0"/>
                    </a:p>
                  </a:txBody>
                  <a:tcPr/>
                </a:tc>
                <a:tc>
                  <a:txBody>
                    <a:bodyPr/>
                    <a:lstStyle/>
                    <a:p>
                      <a:r>
                        <a:rPr lang="ru-RU" sz="1800" dirty="0" smtClean="0"/>
                        <a:t>Подведение итогов работы и анализ эффективности реализации этапов программы</a:t>
                      </a:r>
                      <a:endParaRPr lang="ru-RU" dirty="0"/>
                    </a:p>
                  </a:txBody>
                  <a:tcPr/>
                </a:tc>
                <a:tc>
                  <a:txBody>
                    <a:bodyPr/>
                    <a:lstStyle/>
                    <a:p>
                      <a:pPr marL="0" indent="0" algn="just" fontAlgn="base">
                        <a:buFont typeface="Wingdings" panose="05000000000000000000" pitchFamily="2" charset="2"/>
                        <a:buNone/>
                      </a:pPr>
                      <a:r>
                        <a:rPr lang="ru-RU" sz="1800" dirty="0" smtClean="0"/>
                        <a:t>Анализ результатов работы молодого педагога с детьми.</a:t>
                      </a:r>
                    </a:p>
                    <a:p>
                      <a:pPr marL="0" indent="0" algn="just" fontAlgn="base">
                        <a:buFont typeface="Wingdings" panose="05000000000000000000" pitchFamily="2" charset="2"/>
                        <a:buNone/>
                      </a:pPr>
                      <a:r>
                        <a:rPr lang="ru-RU" sz="1800" dirty="0" smtClean="0"/>
                        <a:t>Подведение итогов, выводы.</a:t>
                      </a:r>
                    </a:p>
                    <a:p>
                      <a:endParaRPr lang="ru-RU" dirty="0"/>
                    </a:p>
                  </a:txBody>
                  <a:tcPr/>
                </a:tc>
                <a:extLst>
                  <a:ext uri="{0D108BD9-81ED-4DB2-BD59-A6C34878D82A}">
                    <a16:rowId xmlns:a16="http://schemas.microsoft.com/office/drawing/2014/main" val="10004"/>
                  </a:ext>
                </a:extLst>
              </a:tr>
              <a:tr h="563889">
                <a:tc>
                  <a:txBody>
                    <a:bodyPr/>
                    <a:lstStyle/>
                    <a:p>
                      <a:pPr algn="ctr"/>
                      <a:r>
                        <a:rPr lang="ru-RU" dirty="0" smtClean="0"/>
                        <a:t>Май </a:t>
                      </a:r>
                      <a:endParaRPr lang="ru-RU" dirty="0"/>
                    </a:p>
                  </a:txBody>
                  <a:tcPr/>
                </a:tc>
                <a:tc>
                  <a:txBody>
                    <a:bodyPr/>
                    <a:lstStyle/>
                    <a:p>
                      <a:r>
                        <a:rPr lang="ru-RU" sz="1800" dirty="0" smtClean="0">
                          <a:effectLst/>
                        </a:rPr>
                        <a:t>Мониторинг, изучение методик проведение и обследования воспитанников. </a:t>
                      </a:r>
                      <a:endParaRPr lang="ru-RU" dirty="0"/>
                    </a:p>
                  </a:txBody>
                  <a:tcPr/>
                </a:tc>
                <a:tc>
                  <a:txBody>
                    <a:bodyPr/>
                    <a:lstStyle/>
                    <a:p>
                      <a:r>
                        <a:rPr lang="ru-RU" sz="1800" dirty="0" smtClean="0">
                          <a:effectLst/>
                        </a:rPr>
                        <a:t>Оказание помощи . Ответы на интересующие вопросы</a:t>
                      </a:r>
                      <a:endParaRPr lang="ru-RU" dirty="0"/>
                    </a:p>
                  </a:txBody>
                  <a:tcPr/>
                </a:tc>
                <a:tc>
                  <a:txBody>
                    <a:bodyPr/>
                    <a:lstStyle/>
                    <a:p>
                      <a:pPr algn="ctr"/>
                      <a:r>
                        <a:rPr lang="ru-RU" dirty="0" smtClean="0"/>
                        <a:t>В течение года </a:t>
                      </a:r>
                      <a:endParaRPr lang="ru-RU" dirty="0"/>
                    </a:p>
                  </a:txBody>
                  <a:tcPr/>
                </a:tc>
                <a:tc>
                  <a:txBody>
                    <a:bodyPr/>
                    <a:lstStyle/>
                    <a:p>
                      <a:r>
                        <a:rPr lang="ru-RU" sz="1800" dirty="0" smtClean="0">
                          <a:effectLst/>
                        </a:rPr>
                        <a:t>Практикум по решению педагогических ситуаций.  Имидж педагога. Педагогическая этика, культура поведения</a:t>
                      </a:r>
                      <a:endParaRPr lang="ru-RU" dirty="0"/>
                    </a:p>
                  </a:txBody>
                  <a:tcPr/>
                </a:tc>
                <a:tc>
                  <a:txBody>
                    <a:bodyPr/>
                    <a:lstStyle/>
                    <a:p>
                      <a:r>
                        <a:rPr lang="ru-RU" sz="1800" dirty="0" smtClean="0">
                          <a:effectLst/>
                        </a:rPr>
                        <a:t>В работе с воспитанниками                                                                                                                   В работе с родителями                                                                                                                           В работе с коллегами</a:t>
                      </a:r>
                      <a:endParaRPr lang="ru-RU" dirty="0"/>
                    </a:p>
                  </a:txBody>
                  <a:tcPr/>
                </a:tc>
                <a:extLst>
                  <a:ext uri="{0D108BD9-81ED-4DB2-BD59-A6C34878D82A}">
                    <a16:rowId xmlns:a16="http://schemas.microsoft.com/office/drawing/2014/main" val="10005"/>
                  </a:ext>
                </a:extLst>
              </a:tr>
            </a:tbl>
          </a:graphicData>
        </a:graphic>
      </p:graphicFrame>
    </p:spTree>
    <p:extLst>
      <p:ext uri="{BB962C8B-B14F-4D97-AF65-F5344CB8AC3E}">
        <p14:creationId xmlns:p14="http://schemas.microsoft.com/office/powerpoint/2010/main" val="1415050668"/>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6" name="Picture 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2833" y="-17992"/>
            <a:ext cx="20081875" cy="3517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object 4"/>
          <p:cNvSpPr txBox="1">
            <a:spLocks noGrp="1"/>
          </p:cNvSpPr>
          <p:nvPr>
            <p:ph type="title"/>
          </p:nvPr>
        </p:nvSpPr>
        <p:spPr>
          <a:xfrm>
            <a:off x="4184650" y="549275"/>
            <a:ext cx="12725400" cy="1674176"/>
          </a:xfrm>
          <a:prstGeom prst="rect">
            <a:avLst/>
          </a:prstGeom>
        </p:spPr>
        <p:txBody>
          <a:bodyPr vert="horz" wrap="square" lIns="0" tIns="12065" rIns="0" bIns="0" rtlCol="0">
            <a:spAutoFit/>
          </a:bodyPr>
          <a:lstStyle/>
          <a:p>
            <a:pPr algn="ctr" fontAlgn="base"/>
            <a:r>
              <a:rPr lang="ru-RU" sz="5400" b="1" dirty="0">
                <a:solidFill>
                  <a:schemeClr val="tx2">
                    <a:lumMod val="50000"/>
                  </a:schemeClr>
                </a:solidFill>
                <a:latin typeface="Arial Narrow" panose="020B0606020202030204" pitchFamily="34" charset="0"/>
              </a:rPr>
              <a:t>Формы работы педагога наставника с наставляемым молодым педагогом</a:t>
            </a:r>
            <a:endParaRPr lang="ru-RU" sz="5400" dirty="0">
              <a:solidFill>
                <a:schemeClr val="tx2">
                  <a:lumMod val="50000"/>
                </a:schemeClr>
              </a:solidFill>
              <a:latin typeface="Arial Narrow" panose="020B0606020202030204" pitchFamily="34" charset="0"/>
            </a:endParaRPr>
          </a:p>
        </p:txBody>
      </p:sp>
      <p:sp>
        <p:nvSpPr>
          <p:cNvPr id="5" name="Прямоугольник 4"/>
          <p:cNvSpPr/>
          <p:nvPr/>
        </p:nvSpPr>
        <p:spPr>
          <a:xfrm>
            <a:off x="2459567" y="3023185"/>
            <a:ext cx="15163800" cy="1200329"/>
          </a:xfrm>
          <a:prstGeom prst="rect">
            <a:avLst/>
          </a:prstGeom>
        </p:spPr>
        <p:txBody>
          <a:bodyPr wrap="square">
            <a:spAutoFit/>
          </a:bodyPr>
          <a:lstStyle/>
          <a:p>
            <a:pPr algn="just" fontAlgn="base"/>
            <a:r>
              <a:rPr lang="ru-RU" sz="2400" b="1" dirty="0">
                <a:solidFill>
                  <a:schemeClr val="tx2">
                    <a:lumMod val="50000"/>
                  </a:schemeClr>
                </a:solidFill>
              </a:rPr>
              <a:t>Для того, чтобы повысить профессиональное мастерство молодых педагогов, используются разные формы работы. Выбор форм работы зависит от этапа реализации программы, от личностных качеств педагогов, от уровня профессиональной подготовки молодых педагогов, от поставленных задач.</a:t>
            </a:r>
          </a:p>
        </p:txBody>
      </p:sp>
      <p:graphicFrame>
        <p:nvGraphicFramePr>
          <p:cNvPr id="2" name="Таблица 1"/>
          <p:cNvGraphicFramePr>
            <a:graphicFrameLocks noGrp="1"/>
          </p:cNvGraphicFramePr>
          <p:nvPr>
            <p:extLst>
              <p:ext uri="{D42A27DB-BD31-4B8C-83A1-F6EECF244321}">
                <p14:modId xmlns:p14="http://schemas.microsoft.com/office/powerpoint/2010/main" val="1653177106"/>
              </p:ext>
            </p:extLst>
          </p:nvPr>
        </p:nvGraphicFramePr>
        <p:xfrm>
          <a:off x="2127250" y="4587875"/>
          <a:ext cx="15697200" cy="5606242"/>
        </p:xfrm>
        <a:graphic>
          <a:graphicData uri="http://schemas.openxmlformats.org/drawingml/2006/table">
            <a:tbl>
              <a:tblPr firstRow="1" bandRow="1">
                <a:tableStyleId>{F5AB1C69-6EDB-4FF4-983F-18BD219EF322}</a:tableStyleId>
              </a:tblPr>
              <a:tblGrid>
                <a:gridCol w="5232400">
                  <a:extLst>
                    <a:ext uri="{9D8B030D-6E8A-4147-A177-3AD203B41FA5}">
                      <a16:colId xmlns:a16="http://schemas.microsoft.com/office/drawing/2014/main" val="20000"/>
                    </a:ext>
                  </a:extLst>
                </a:gridCol>
                <a:gridCol w="5232400">
                  <a:extLst>
                    <a:ext uri="{9D8B030D-6E8A-4147-A177-3AD203B41FA5}">
                      <a16:colId xmlns:a16="http://schemas.microsoft.com/office/drawing/2014/main" val="20001"/>
                    </a:ext>
                  </a:extLst>
                </a:gridCol>
                <a:gridCol w="5232400">
                  <a:extLst>
                    <a:ext uri="{9D8B030D-6E8A-4147-A177-3AD203B41FA5}">
                      <a16:colId xmlns:a16="http://schemas.microsoft.com/office/drawing/2014/main" val="20002"/>
                    </a:ext>
                  </a:extLst>
                </a:gridCol>
              </a:tblGrid>
              <a:tr h="1125682">
                <a:tc>
                  <a:txBody>
                    <a:bodyPr/>
                    <a:lstStyle/>
                    <a:p>
                      <a:pPr algn="ctr"/>
                      <a:r>
                        <a:rPr lang="ru-RU" sz="2400" dirty="0" smtClean="0"/>
                        <a:t>Уровень образовательной организации</a:t>
                      </a:r>
                      <a:endParaRPr lang="ru-RU" sz="2400" dirty="0"/>
                    </a:p>
                  </a:txBody>
                  <a:tcPr/>
                </a:tc>
                <a:tc>
                  <a:txBody>
                    <a:bodyPr/>
                    <a:lstStyle/>
                    <a:p>
                      <a:pPr algn="ctr"/>
                      <a:r>
                        <a:rPr lang="ru-RU" sz="2400" dirty="0" smtClean="0"/>
                        <a:t>Организации-партнеры</a:t>
                      </a:r>
                      <a:r>
                        <a:rPr lang="ru-RU" sz="2400" baseline="0" dirty="0" smtClean="0"/>
                        <a:t> </a:t>
                      </a:r>
                      <a:endParaRPr lang="ru-RU" sz="2400" dirty="0"/>
                    </a:p>
                  </a:txBody>
                  <a:tcPr/>
                </a:tc>
                <a:tc>
                  <a:txBody>
                    <a:bodyPr/>
                    <a:lstStyle/>
                    <a:p>
                      <a:pPr algn="ctr"/>
                      <a:r>
                        <a:rPr lang="ru-RU" sz="2400" dirty="0" smtClean="0"/>
                        <a:t>Уровень района и республики</a:t>
                      </a:r>
                      <a:endParaRPr lang="ru-RU" sz="2400" dirty="0"/>
                    </a:p>
                  </a:txBody>
                  <a:tcPr/>
                </a:tc>
                <a:extLst>
                  <a:ext uri="{0D108BD9-81ED-4DB2-BD59-A6C34878D82A}">
                    <a16:rowId xmlns:a16="http://schemas.microsoft.com/office/drawing/2014/main" val="10000"/>
                  </a:ext>
                </a:extLst>
              </a:tr>
              <a:tr h="3827318">
                <a:tc>
                  <a:txBody>
                    <a:bodyPr/>
                    <a:lstStyle/>
                    <a:p>
                      <a:pPr marL="342900" indent="-342900">
                        <a:buFont typeface="+mj-lt"/>
                        <a:buAutoNum type="arabicPeriod"/>
                      </a:pPr>
                      <a:r>
                        <a:rPr lang="ru-RU" sz="2400" dirty="0" smtClean="0"/>
                        <a:t>Диалог, беседа</a:t>
                      </a:r>
                    </a:p>
                    <a:p>
                      <a:pPr marL="342900" indent="-342900">
                        <a:buFont typeface="+mj-lt"/>
                        <a:buAutoNum type="arabicPeriod"/>
                      </a:pPr>
                      <a:r>
                        <a:rPr lang="ru-RU" sz="2400" dirty="0" smtClean="0"/>
                        <a:t>Индивидуальная и групповая консультация </a:t>
                      </a:r>
                    </a:p>
                    <a:p>
                      <a:pPr marL="342900" indent="-342900">
                        <a:buFont typeface="+mj-lt"/>
                        <a:buAutoNum type="arabicPeriod"/>
                      </a:pPr>
                      <a:r>
                        <a:rPr lang="ru-RU" sz="2400" dirty="0" smtClean="0"/>
                        <a:t>Самоанализ собственной деятельности</a:t>
                      </a:r>
                    </a:p>
                    <a:p>
                      <a:pPr marL="342900" indent="-342900">
                        <a:buFont typeface="+mj-lt"/>
                        <a:buAutoNum type="arabicPeriod"/>
                      </a:pPr>
                      <a:r>
                        <a:rPr lang="ru-RU" sz="2400" dirty="0" smtClean="0"/>
                        <a:t>Обучающие</a:t>
                      </a:r>
                      <a:r>
                        <a:rPr lang="ru-RU" sz="2400" baseline="0" dirty="0" smtClean="0"/>
                        <a:t> семинары</a:t>
                      </a:r>
                    </a:p>
                    <a:p>
                      <a:pPr marL="342900" indent="-342900">
                        <a:buFont typeface="+mj-lt"/>
                        <a:buAutoNum type="arabicPeriod"/>
                      </a:pPr>
                      <a:r>
                        <a:rPr lang="ru-RU" sz="2400" baseline="0" dirty="0" smtClean="0"/>
                        <a:t>Практикумы</a:t>
                      </a:r>
                    </a:p>
                    <a:p>
                      <a:pPr marL="342900" indent="-342900">
                        <a:buFont typeface="+mj-lt"/>
                        <a:buAutoNum type="arabicPeriod"/>
                      </a:pPr>
                      <a:r>
                        <a:rPr lang="ru-RU" sz="2400" baseline="0" dirty="0" smtClean="0"/>
                        <a:t>Анкетирование, опрос</a:t>
                      </a:r>
                    </a:p>
                    <a:p>
                      <a:pPr marL="342900" indent="-342900">
                        <a:buFont typeface="+mj-lt"/>
                        <a:buAutoNum type="arabicPeriod"/>
                      </a:pPr>
                      <a:r>
                        <a:rPr lang="ru-RU" sz="2400" baseline="0" dirty="0" smtClean="0"/>
                        <a:t>Мастер-класс педагога наставника</a:t>
                      </a:r>
                    </a:p>
                    <a:p>
                      <a:pPr marL="342900" indent="-342900">
                        <a:buFont typeface="+mj-lt"/>
                        <a:buAutoNum type="arabicPeriod"/>
                      </a:pPr>
                      <a:r>
                        <a:rPr lang="ru-RU" sz="2400" baseline="0" dirty="0" err="1" smtClean="0"/>
                        <a:t>Взаимопосящения</a:t>
                      </a:r>
                      <a:r>
                        <a:rPr lang="ru-RU" sz="2400" baseline="0" dirty="0" smtClean="0"/>
                        <a:t>, открытые просмотры. </a:t>
                      </a:r>
                    </a:p>
                    <a:p>
                      <a:endParaRPr lang="ru-RU" sz="2400" dirty="0"/>
                    </a:p>
                  </a:txBody>
                  <a:tcPr/>
                </a:tc>
                <a:tc>
                  <a:txBody>
                    <a:bodyPr/>
                    <a:lstStyle/>
                    <a:p>
                      <a:pPr marL="342900" indent="-342900">
                        <a:buFont typeface="+mj-lt"/>
                        <a:buAutoNum type="arabicPeriod"/>
                      </a:pPr>
                      <a:r>
                        <a:rPr lang="ru-RU" sz="2400" baseline="0" dirty="0" smtClean="0"/>
                        <a:t>Курсы повышения квалификации </a:t>
                      </a:r>
                    </a:p>
                    <a:p>
                      <a:pPr marL="342900" indent="-342900">
                        <a:buFont typeface="+mj-lt"/>
                        <a:buAutoNum type="arabicPeriod"/>
                      </a:pPr>
                      <a:r>
                        <a:rPr lang="ru-RU" sz="2400" baseline="0" dirty="0" smtClean="0"/>
                        <a:t>Семинары, конференции, фестивали </a:t>
                      </a:r>
                    </a:p>
                    <a:p>
                      <a:pPr marL="342900" indent="-342900">
                        <a:buFont typeface="+mj-lt"/>
                        <a:buAutoNum type="arabicPeriod"/>
                      </a:pPr>
                      <a:r>
                        <a:rPr lang="ru-RU" sz="2400" baseline="0" dirty="0" err="1" smtClean="0"/>
                        <a:t>Вебинары</a:t>
                      </a:r>
                      <a:endParaRPr lang="ru-RU" sz="2400" baseline="0" dirty="0" smtClean="0"/>
                    </a:p>
                    <a:p>
                      <a:pPr marL="342900" indent="-342900">
                        <a:buFont typeface="+mj-lt"/>
                        <a:buAutoNum type="arabicPeriod"/>
                      </a:pPr>
                      <a:r>
                        <a:rPr lang="ru-RU" sz="2400" baseline="0" dirty="0" smtClean="0"/>
                        <a:t>Конкурсы профессионального мастерства</a:t>
                      </a:r>
                    </a:p>
                    <a:p>
                      <a:pPr marL="342900" indent="-342900">
                        <a:buFont typeface="+mj-lt"/>
                        <a:buAutoNum type="arabicPeriod"/>
                      </a:pPr>
                      <a:r>
                        <a:rPr lang="ru-RU" sz="2400" baseline="0" dirty="0" smtClean="0"/>
                        <a:t>Обобщение и обмен опытом на профессиональных площадках </a:t>
                      </a:r>
                    </a:p>
                    <a:p>
                      <a:pPr marL="342900" indent="-342900">
                        <a:buFont typeface="+mj-lt"/>
                        <a:buAutoNum type="arabicPeriod"/>
                      </a:pPr>
                      <a:endParaRPr lang="ru-RU" sz="2400" baseline="0" dirty="0" smtClean="0"/>
                    </a:p>
                  </a:txBody>
                  <a:tcPr/>
                </a:tc>
                <a:tc>
                  <a:txBody>
                    <a:bodyPr/>
                    <a:lstStyle/>
                    <a:p>
                      <a:pPr marL="342900" indent="-342900">
                        <a:buAutoNum type="arabicPeriod"/>
                      </a:pPr>
                      <a:r>
                        <a:rPr lang="ru-RU" sz="2400" dirty="0" smtClean="0"/>
                        <a:t>Курсы</a:t>
                      </a:r>
                      <a:r>
                        <a:rPr lang="ru-RU" sz="2400" baseline="0" dirty="0" smtClean="0"/>
                        <a:t> повышения квалификации</a:t>
                      </a:r>
                    </a:p>
                    <a:p>
                      <a:pPr marL="342900" indent="-342900">
                        <a:buAutoNum type="arabicPeriod"/>
                      </a:pPr>
                      <a:r>
                        <a:rPr lang="ru-RU" sz="2400" baseline="0" dirty="0" smtClean="0"/>
                        <a:t>Совещания</a:t>
                      </a:r>
                    </a:p>
                    <a:p>
                      <a:pPr marL="342900" indent="-342900">
                        <a:buAutoNum type="arabicPeriod"/>
                      </a:pPr>
                      <a:r>
                        <a:rPr lang="ru-RU" sz="2400" baseline="0" dirty="0" smtClean="0"/>
                        <a:t>Конференции</a:t>
                      </a:r>
                    </a:p>
                    <a:p>
                      <a:pPr marL="342900" indent="-342900">
                        <a:buAutoNum type="arabicPeriod"/>
                      </a:pPr>
                      <a:r>
                        <a:rPr lang="ru-RU" sz="2400" baseline="0" dirty="0" smtClean="0"/>
                        <a:t>НПК</a:t>
                      </a:r>
                    </a:p>
                    <a:p>
                      <a:pPr marL="342900" indent="-342900">
                        <a:buAutoNum type="arabicPeriod"/>
                      </a:pPr>
                      <a:r>
                        <a:rPr lang="ru-RU" sz="2400" baseline="0" dirty="0" smtClean="0"/>
                        <a:t>Конкурсы профессионального мастерства</a:t>
                      </a:r>
                    </a:p>
                    <a:p>
                      <a:pPr marL="342900" indent="-342900">
                        <a:buAutoNum type="arabicPeriod"/>
                      </a:pPr>
                      <a:r>
                        <a:rPr lang="ru-RU" sz="2400" baseline="0" dirty="0" smtClean="0"/>
                        <a:t>Аттестация </a:t>
                      </a:r>
                      <a:endParaRPr lang="ru-RU" sz="2400" dirty="0"/>
                    </a:p>
                  </a:txBody>
                  <a:tcPr/>
                </a:tc>
                <a:extLst>
                  <a:ext uri="{0D108BD9-81ED-4DB2-BD59-A6C34878D82A}">
                    <a16:rowId xmlns:a16="http://schemas.microsoft.com/office/drawing/2014/main" val="10001"/>
                  </a:ext>
                </a:extLst>
              </a:tr>
            </a:tbl>
          </a:graphicData>
        </a:graphic>
      </p:graphicFrame>
      <p:pic>
        <p:nvPicPr>
          <p:cNvPr id="7" name="Picture 2" descr="https://api.bashinform.ru/attachments/6c128dafe4eb5c83026e0ac18aea67accd40a1e9/store/crop/0/0/1000/1000/1600/0/0/a5f304b39c0813c261360907bbde75424d035f5ac11e6f1c3c35939fe7eb/d55e795cc904fe2f7154fe301efb57c2.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7210618" y="0"/>
            <a:ext cx="2895599" cy="289559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05364776"/>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 name="Picture 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2833" y="-17992"/>
            <a:ext cx="20081875" cy="3517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 name="Заголовок 8"/>
          <p:cNvSpPr>
            <a:spLocks noGrp="1"/>
          </p:cNvSpPr>
          <p:nvPr>
            <p:ph type="title"/>
          </p:nvPr>
        </p:nvSpPr>
        <p:spPr>
          <a:xfrm>
            <a:off x="6013450" y="1006475"/>
            <a:ext cx="8013199" cy="923330"/>
          </a:xfrm>
        </p:spPr>
        <p:txBody>
          <a:bodyPr/>
          <a:lstStyle/>
          <a:p>
            <a:pPr algn="ctr"/>
            <a:r>
              <a:rPr lang="ru-RU" sz="6000" b="1" dirty="0" smtClean="0">
                <a:solidFill>
                  <a:schemeClr val="tx2">
                    <a:lumMod val="50000"/>
                  </a:schemeClr>
                </a:solidFill>
                <a:latin typeface="Arial Narrow" panose="020B0606020202030204" pitchFamily="34" charset="0"/>
              </a:rPr>
              <a:t>Заключение </a:t>
            </a:r>
            <a:endParaRPr lang="ru-RU" sz="6000" b="1" dirty="0">
              <a:solidFill>
                <a:schemeClr val="tx2">
                  <a:lumMod val="50000"/>
                </a:schemeClr>
              </a:solidFill>
              <a:latin typeface="Arial Narrow" panose="020B0606020202030204" pitchFamily="34" charset="0"/>
            </a:endParaRPr>
          </a:p>
        </p:txBody>
      </p:sp>
      <p:sp>
        <p:nvSpPr>
          <p:cNvPr id="2" name="Прямоугольник 1"/>
          <p:cNvSpPr/>
          <p:nvPr/>
        </p:nvSpPr>
        <p:spPr>
          <a:xfrm>
            <a:off x="2120370" y="3490383"/>
            <a:ext cx="16306800" cy="6986528"/>
          </a:xfrm>
          <a:prstGeom prst="rect">
            <a:avLst/>
          </a:prstGeom>
        </p:spPr>
        <p:txBody>
          <a:bodyPr wrap="square">
            <a:spAutoFit/>
          </a:bodyPr>
          <a:lstStyle/>
          <a:p>
            <a:pPr algn="just" fontAlgn="base"/>
            <a:r>
              <a:rPr lang="ru-RU" sz="3200" dirty="0">
                <a:solidFill>
                  <a:schemeClr val="tx2">
                    <a:lumMod val="50000"/>
                  </a:schemeClr>
                </a:solidFill>
              </a:rPr>
              <a:t>Таким образом, можно констатировать, что для повышения эффективности работы с молодыми педагогами необходимы:</a:t>
            </a:r>
          </a:p>
          <a:p>
            <a:pPr marL="457200" indent="-457200" algn="just" fontAlgn="base">
              <a:buFont typeface="Wingdings" panose="05000000000000000000" pitchFamily="2" charset="2"/>
              <a:buChar char="§"/>
            </a:pPr>
            <a:r>
              <a:rPr lang="ru-RU" sz="3200" dirty="0">
                <a:solidFill>
                  <a:schemeClr val="tx2">
                    <a:lumMod val="50000"/>
                  </a:schemeClr>
                </a:solidFill>
              </a:rPr>
              <a:t>Обоснованный выбор системы методической работы на основе аналитической деятельности;</a:t>
            </a:r>
          </a:p>
          <a:p>
            <a:pPr marL="457200" indent="-457200" algn="just" fontAlgn="base">
              <a:buFont typeface="Wingdings" panose="05000000000000000000" pitchFamily="2" charset="2"/>
              <a:buChar char="§"/>
            </a:pPr>
            <a:r>
              <a:rPr lang="ru-RU" sz="3200" dirty="0">
                <a:solidFill>
                  <a:schemeClr val="tx2">
                    <a:lumMod val="50000"/>
                  </a:schemeClr>
                </a:solidFill>
              </a:rPr>
              <a:t>Работа на основе диагностики педагогических затруднений, учета творческой активности и информационных потребностей педагога;</a:t>
            </a:r>
          </a:p>
          <a:p>
            <a:pPr marL="457200" indent="-457200" algn="just" fontAlgn="base">
              <a:buFont typeface="Wingdings" panose="05000000000000000000" pitchFamily="2" charset="2"/>
              <a:buChar char="§"/>
            </a:pPr>
            <a:r>
              <a:rPr lang="ru-RU" sz="3200" dirty="0">
                <a:solidFill>
                  <a:schemeClr val="tx2">
                    <a:lumMod val="50000"/>
                  </a:schemeClr>
                </a:solidFill>
              </a:rPr>
              <a:t>Взаимосвязь всех подразделений методической службы ДОУ, форм и методов методической работы;</a:t>
            </a:r>
          </a:p>
          <a:p>
            <a:pPr marL="457200" indent="-457200" algn="just" fontAlgn="base">
              <a:buFont typeface="Wingdings" panose="05000000000000000000" pitchFamily="2" charset="2"/>
              <a:buChar char="§"/>
            </a:pPr>
            <a:r>
              <a:rPr lang="ru-RU" sz="3200" dirty="0">
                <a:solidFill>
                  <a:schemeClr val="tx2">
                    <a:lumMod val="50000"/>
                  </a:schemeClr>
                </a:solidFill>
              </a:rPr>
              <a:t>Оптимальное сочетание теоретических и практических форм;</a:t>
            </a:r>
          </a:p>
          <a:p>
            <a:pPr marL="457200" indent="-457200" algn="just" fontAlgn="base">
              <a:buFont typeface="Wingdings" panose="05000000000000000000" pitchFamily="2" charset="2"/>
              <a:buChar char="§"/>
            </a:pPr>
            <a:r>
              <a:rPr lang="ru-RU" sz="3200" dirty="0">
                <a:solidFill>
                  <a:schemeClr val="tx2">
                    <a:lumMod val="50000"/>
                  </a:schemeClr>
                </a:solidFill>
              </a:rPr>
              <a:t>Оценка педагогического труда по результатам;</a:t>
            </a:r>
          </a:p>
          <a:p>
            <a:pPr marL="457200" indent="-457200" algn="just" fontAlgn="base">
              <a:buFont typeface="Wingdings" panose="05000000000000000000" pitchFamily="2" charset="2"/>
              <a:buChar char="§"/>
            </a:pPr>
            <a:r>
              <a:rPr lang="ru-RU" sz="3200" dirty="0">
                <a:solidFill>
                  <a:schemeClr val="tx2">
                    <a:lumMod val="50000"/>
                  </a:schemeClr>
                </a:solidFill>
              </a:rPr>
              <a:t>Современное обеспечение методической литературой</a:t>
            </a:r>
            <a:r>
              <a:rPr lang="ru-RU" sz="3200" dirty="0" smtClean="0">
                <a:solidFill>
                  <a:schemeClr val="tx2">
                    <a:lumMod val="50000"/>
                  </a:schemeClr>
                </a:solidFill>
              </a:rPr>
              <a:t>.</a:t>
            </a:r>
          </a:p>
          <a:p>
            <a:pPr algn="just" fontAlgn="base"/>
            <a:r>
              <a:rPr lang="ru-RU" sz="3200" dirty="0">
                <a:solidFill>
                  <a:schemeClr val="tx2">
                    <a:lumMod val="50000"/>
                  </a:schemeClr>
                </a:solidFill>
              </a:rPr>
              <a:t>У молодого педагога сформируется потребность в постоянном пополнении педагогических знаний, сформируется гибкость мышления, умение моделировать прогнозировать </a:t>
            </a:r>
            <a:r>
              <a:rPr lang="ru-RU" sz="3200" dirty="0" err="1">
                <a:solidFill>
                  <a:schemeClr val="tx2">
                    <a:lumMod val="50000"/>
                  </a:schemeClr>
                </a:solidFill>
              </a:rPr>
              <a:t>воспитательно</a:t>
            </a:r>
            <a:r>
              <a:rPr lang="ru-RU" sz="3200" dirty="0">
                <a:solidFill>
                  <a:schemeClr val="tx2">
                    <a:lumMod val="50000"/>
                  </a:schemeClr>
                </a:solidFill>
              </a:rPr>
              <a:t> – образовательный процесс, раскроется творческий потенциал.</a:t>
            </a:r>
          </a:p>
        </p:txBody>
      </p:sp>
      <p:pic>
        <p:nvPicPr>
          <p:cNvPr id="6" name="Picture 2" descr="https://api.bashinform.ru/attachments/6c128dafe4eb5c83026e0ac18aea67accd40a1e9/store/crop/0/0/1000/1000/1600/0/0/a5f304b39c0813c261360907bbde75424d035f5ac11e6f1c3c35939fe7eb/d55e795cc904fe2f7154fe301efb57c2.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7208501" y="-1"/>
            <a:ext cx="2895599" cy="289559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4046076"/>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 name="Picture 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2833" y="-17992"/>
            <a:ext cx="20081875" cy="3517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 name="Заголовок 8"/>
          <p:cNvSpPr>
            <a:spLocks noGrp="1"/>
          </p:cNvSpPr>
          <p:nvPr>
            <p:ph type="title"/>
          </p:nvPr>
        </p:nvSpPr>
        <p:spPr>
          <a:xfrm>
            <a:off x="6013450" y="1006475"/>
            <a:ext cx="8013199" cy="923330"/>
          </a:xfrm>
        </p:spPr>
        <p:txBody>
          <a:bodyPr/>
          <a:lstStyle/>
          <a:p>
            <a:pPr algn="ctr"/>
            <a:r>
              <a:rPr lang="ru-RU" sz="6000" b="1" dirty="0" smtClean="0">
                <a:solidFill>
                  <a:schemeClr val="tx2">
                    <a:lumMod val="50000"/>
                  </a:schemeClr>
                </a:solidFill>
                <a:latin typeface="Arial Narrow" panose="020B0606020202030204" pitchFamily="34" charset="0"/>
              </a:rPr>
              <a:t>Заключение </a:t>
            </a:r>
            <a:endParaRPr lang="ru-RU" sz="6000" b="1" dirty="0">
              <a:solidFill>
                <a:schemeClr val="tx2">
                  <a:lumMod val="50000"/>
                </a:schemeClr>
              </a:solidFill>
              <a:latin typeface="Arial Narrow" panose="020B0606020202030204" pitchFamily="34" charset="0"/>
            </a:endParaRPr>
          </a:p>
        </p:txBody>
      </p:sp>
      <p:sp>
        <p:nvSpPr>
          <p:cNvPr id="3" name="Прямоугольник 2"/>
          <p:cNvSpPr/>
          <p:nvPr/>
        </p:nvSpPr>
        <p:spPr>
          <a:xfrm>
            <a:off x="2127250" y="5054511"/>
            <a:ext cx="15773400" cy="2862322"/>
          </a:xfrm>
          <a:prstGeom prst="rect">
            <a:avLst/>
          </a:prstGeom>
        </p:spPr>
        <p:txBody>
          <a:bodyPr wrap="square">
            <a:spAutoFit/>
          </a:bodyPr>
          <a:lstStyle/>
          <a:p>
            <a:pPr algn="just"/>
            <a:r>
              <a:rPr lang="ru-RU" sz="3600" b="1" i="1" dirty="0">
                <a:solidFill>
                  <a:schemeClr val="accent1">
                    <a:lumMod val="50000"/>
                  </a:schemeClr>
                </a:solidFill>
              </a:rPr>
              <a:t>«Со мной работали десятки молодых педагогов. Я убедился, что как бы человек успешно не кончил педагогический вуз, как бы он не был талантлив, а если не будет учиться на опыте, никогда не будет хорошим педагогом, я сам учился у более старых педагогов»</a:t>
            </a:r>
          </a:p>
          <a:p>
            <a:pPr algn="r"/>
            <a:r>
              <a:rPr lang="ru-RU" sz="3600" b="1" dirty="0" smtClean="0">
                <a:solidFill>
                  <a:schemeClr val="accent1">
                    <a:lumMod val="50000"/>
                  </a:schemeClr>
                </a:solidFill>
              </a:rPr>
              <a:t>А.С. </a:t>
            </a:r>
            <a:r>
              <a:rPr lang="ru-RU" sz="3600" b="1" dirty="0">
                <a:solidFill>
                  <a:schemeClr val="accent1">
                    <a:lumMod val="50000"/>
                  </a:schemeClr>
                </a:solidFill>
              </a:rPr>
              <a:t>Макаренко</a:t>
            </a:r>
          </a:p>
        </p:txBody>
      </p:sp>
      <p:pic>
        <p:nvPicPr>
          <p:cNvPr id="6" name="Picture 2" descr="https://api.bashinform.ru/attachments/6c128dafe4eb5c83026e0ac18aea67accd40a1e9/store/crop/0/0/1000/1000/1600/0/0/a5f304b39c0813c261360907bbde75424d035f5ac11e6f1c3c35939fe7eb/d55e795cc904fe2f7154fe301efb57c2.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7208501" y="-1"/>
            <a:ext cx="2895599" cy="289559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19181583"/>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 name="Picture 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2833" y="-17992"/>
            <a:ext cx="20081875" cy="3517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Прямоугольник 2"/>
          <p:cNvSpPr/>
          <p:nvPr/>
        </p:nvSpPr>
        <p:spPr>
          <a:xfrm>
            <a:off x="2127250" y="5054511"/>
            <a:ext cx="15773400" cy="1107996"/>
          </a:xfrm>
          <a:prstGeom prst="rect">
            <a:avLst/>
          </a:prstGeom>
        </p:spPr>
        <p:txBody>
          <a:bodyPr wrap="square">
            <a:spAutoFit/>
          </a:bodyPr>
          <a:lstStyle/>
          <a:p>
            <a:pPr algn="ctr"/>
            <a:r>
              <a:rPr lang="ru-RU" sz="6600" b="1" i="1" dirty="0" smtClean="0">
                <a:solidFill>
                  <a:schemeClr val="accent1">
                    <a:lumMod val="50000"/>
                  </a:schemeClr>
                </a:solidFill>
              </a:rPr>
              <a:t>БЛАГОДАРИМ ЗА ВНИМАНИЕ</a:t>
            </a:r>
            <a:endParaRPr lang="ru-RU" sz="6600" b="1" dirty="0">
              <a:solidFill>
                <a:schemeClr val="accent1">
                  <a:lumMod val="50000"/>
                </a:schemeClr>
              </a:solidFill>
            </a:endParaRPr>
          </a:p>
        </p:txBody>
      </p:sp>
      <p:sp>
        <p:nvSpPr>
          <p:cNvPr id="2" name="Заголовок 1"/>
          <p:cNvSpPr>
            <a:spLocks noGrp="1"/>
          </p:cNvSpPr>
          <p:nvPr>
            <p:ph type="title"/>
          </p:nvPr>
        </p:nvSpPr>
        <p:spPr/>
        <p:txBody>
          <a:bodyPr/>
          <a:lstStyle/>
          <a:p>
            <a:endParaRPr lang="ru-RU"/>
          </a:p>
        </p:txBody>
      </p:sp>
      <p:pic>
        <p:nvPicPr>
          <p:cNvPr id="6" name="Picture 2" descr="https://api.bashinform.ru/attachments/6c128dafe4eb5c83026e0ac18aea67accd40a1e9/store/crop/0/0/1000/1000/1600/0/0/a5f304b39c0813c261360907bbde75424d035f5ac11e6f1c3c35939fe7eb/d55e795cc904fe2f7154fe301efb57c2.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7208501" y="-1"/>
            <a:ext cx="2895599" cy="289559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3345371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050" name="Picture 2" descr="https://sosnovskoe.info/images/Kultura/TngG9YtjIjo.jpg"/>
          <p:cNvPicPr>
            <a:picLocks noChangeAspect="1" noChangeArrowheads="1"/>
          </p:cNvPicPr>
          <p:nvPr/>
        </p:nvPicPr>
        <p:blipFill rotWithShape="1">
          <a:blip r:embed="rId3">
            <a:extLst>
              <a:ext uri="{28A0092B-C50C-407E-A947-70E740481C1C}">
                <a14:useLocalDpi xmlns:a14="http://schemas.microsoft.com/office/drawing/2010/main" val="0"/>
              </a:ext>
            </a:extLst>
          </a:blip>
          <a:srcRect l="1" r="-1498"/>
          <a:stretch/>
        </p:blipFill>
        <p:spPr bwMode="auto">
          <a:xfrm>
            <a:off x="5784850" y="549275"/>
            <a:ext cx="13593763" cy="10139082"/>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16200000">
            <a:off x="-8281987" y="-617536"/>
            <a:ext cx="20081875" cy="3517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 name="Picture 2" descr="https://api.bashinform.ru/attachments/6c128dafe4eb5c83026e0ac18aea67accd40a1e9/store/crop/0/0/1000/1000/1600/0/0/a5f304b39c0813c261360907bbde75424d035f5ac11e6f1c3c35939fe7eb/d55e795cc904fe2f7154fe301efb57c2.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0" y="0"/>
            <a:ext cx="2895599" cy="2895599"/>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9" name="Рисунок 8"/>
          <p:cNvPicPr>
            <a:picLocks noChangeAspect="1"/>
          </p:cNvPicPr>
          <p:nvPr/>
        </p:nvPicPr>
        <p:blipFill rotWithShape="1">
          <a:blip r:embed="rId2">
            <a:extLst>
              <a:ext uri="{28A0092B-C50C-407E-A947-70E740481C1C}">
                <a14:useLocalDpi xmlns:a14="http://schemas.microsoft.com/office/drawing/2010/main" val="0"/>
              </a:ext>
            </a:extLst>
          </a:blip>
          <a:srcRect t="5545" r="-264" b="70974"/>
          <a:stretch/>
        </p:blipFill>
        <p:spPr>
          <a:xfrm>
            <a:off x="132292" y="7937"/>
            <a:ext cx="20085050" cy="3513138"/>
          </a:xfrm>
          <a:prstGeom prst="rect">
            <a:avLst/>
          </a:prstGeom>
        </p:spPr>
      </p:pic>
      <p:pic>
        <p:nvPicPr>
          <p:cNvPr id="1026" name="Picture 2" descr="https://api.bashinform.ru/attachments/6c128dafe4eb5c83026e0ac18aea67accd40a1e9/store/crop/0/0/1000/1000/1600/0/0/a5f304b39c0813c261360907bbde75424d035f5ac11e6f1c3c35939fe7eb/d55e795cc904fe2f7154fe301efb57c2.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7208501" y="-1"/>
            <a:ext cx="2895599" cy="2895599"/>
          </a:xfrm>
          <a:prstGeom prst="rect">
            <a:avLst/>
          </a:prstGeom>
          <a:noFill/>
          <a:extLst>
            <a:ext uri="{909E8E84-426E-40DD-AFC4-6F175D3DCCD1}">
              <a14:hiddenFill xmlns:a14="http://schemas.microsoft.com/office/drawing/2010/main">
                <a:solidFill>
                  <a:srgbClr val="FFFFFF"/>
                </a:solidFill>
              </a14:hiddenFill>
            </a:ext>
          </a:extLst>
        </p:spPr>
      </p:pic>
      <p:pic>
        <p:nvPicPr>
          <p:cNvPr id="2" name="Рисунок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1042650" y="3140075"/>
            <a:ext cx="5562600" cy="7862046"/>
          </a:xfrm>
          <a:prstGeom prst="rect">
            <a:avLst/>
          </a:prstGeom>
          <a:ln w="38100">
            <a:solidFill>
              <a:schemeClr val="tx1"/>
            </a:solidFill>
          </a:ln>
        </p:spPr>
      </p:pic>
      <p:pic>
        <p:nvPicPr>
          <p:cNvPr id="3" name="Рисунок 2"/>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270250" y="3140074"/>
            <a:ext cx="5562600" cy="7862047"/>
          </a:xfrm>
          <a:prstGeom prst="rect">
            <a:avLst/>
          </a:prstGeom>
          <a:ln w="38100">
            <a:solidFill>
              <a:schemeClr val="tx1"/>
            </a:solidFill>
          </a:ln>
        </p:spPr>
      </p:pic>
    </p:spTree>
    <p:extLst>
      <p:ext uri="{BB962C8B-B14F-4D97-AF65-F5344CB8AC3E}">
        <p14:creationId xmlns:p14="http://schemas.microsoft.com/office/powerpoint/2010/main" val="18086987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1" name="Рисунок 10"/>
          <p:cNvPicPr>
            <a:picLocks noChangeAspect="1"/>
          </p:cNvPicPr>
          <p:nvPr/>
        </p:nvPicPr>
        <p:blipFill rotWithShape="1">
          <a:blip r:embed="rId2">
            <a:extLst>
              <a:ext uri="{28A0092B-C50C-407E-A947-70E740481C1C}">
                <a14:useLocalDpi xmlns:a14="http://schemas.microsoft.com/office/drawing/2010/main" val="0"/>
              </a:ext>
            </a:extLst>
          </a:blip>
          <a:srcRect t="5545" r="-264" b="70974"/>
          <a:stretch/>
        </p:blipFill>
        <p:spPr>
          <a:xfrm>
            <a:off x="132292" y="7937"/>
            <a:ext cx="20085050" cy="3513138"/>
          </a:xfrm>
          <a:prstGeom prst="rect">
            <a:avLst/>
          </a:prstGeom>
        </p:spPr>
      </p:pic>
      <p:sp>
        <p:nvSpPr>
          <p:cNvPr id="4" name="object 4"/>
          <p:cNvSpPr txBox="1">
            <a:spLocks noGrp="1"/>
          </p:cNvSpPr>
          <p:nvPr>
            <p:ph type="title"/>
          </p:nvPr>
        </p:nvSpPr>
        <p:spPr>
          <a:xfrm>
            <a:off x="2247900" y="701675"/>
            <a:ext cx="12115800" cy="1243289"/>
          </a:xfrm>
          <a:prstGeom prst="rect">
            <a:avLst/>
          </a:prstGeom>
        </p:spPr>
        <p:txBody>
          <a:bodyPr vert="horz" wrap="square" lIns="0" tIns="12065" rIns="0" bIns="0" rtlCol="0">
            <a:spAutoFit/>
          </a:bodyPr>
          <a:lstStyle/>
          <a:p>
            <a:pPr marL="4034790" algn="ctr">
              <a:lnSpc>
                <a:spcPct val="100000"/>
              </a:lnSpc>
              <a:spcBef>
                <a:spcPts val="95"/>
              </a:spcBef>
            </a:pPr>
            <a:r>
              <a:rPr lang="ru-RU" sz="8000" b="1" spc="-5" dirty="0" smtClean="0">
                <a:solidFill>
                  <a:schemeClr val="accent1">
                    <a:lumMod val="50000"/>
                  </a:schemeClr>
                </a:solidFill>
                <a:latin typeface="Arial Narrow" panose="020B0606020202030204" pitchFamily="34" charset="0"/>
              </a:rPr>
              <a:t>Наставничество  -</a:t>
            </a:r>
            <a:r>
              <a:rPr lang="ru-RU" sz="8000" spc="-5" dirty="0" smtClean="0"/>
              <a:t> </a:t>
            </a:r>
            <a:endParaRPr sz="8000" spc="-5" dirty="0"/>
          </a:p>
        </p:txBody>
      </p:sp>
      <p:sp>
        <p:nvSpPr>
          <p:cNvPr id="8" name="Прямоугольник 7"/>
          <p:cNvSpPr/>
          <p:nvPr/>
        </p:nvSpPr>
        <p:spPr>
          <a:xfrm>
            <a:off x="3030009" y="4587875"/>
            <a:ext cx="14237758" cy="5570756"/>
          </a:xfrm>
          <a:prstGeom prst="rect">
            <a:avLst/>
          </a:prstGeom>
        </p:spPr>
        <p:txBody>
          <a:bodyPr wrap="square">
            <a:spAutoFit/>
          </a:bodyPr>
          <a:lstStyle/>
          <a:p>
            <a:pPr algn="just"/>
            <a:r>
              <a:rPr lang="ru-RU" sz="4400" dirty="0" smtClean="0">
                <a:solidFill>
                  <a:schemeClr val="accent1">
                    <a:lumMod val="50000"/>
                  </a:schemeClr>
                </a:solidFill>
              </a:rPr>
              <a:t>тип </a:t>
            </a:r>
            <a:r>
              <a:rPr lang="ru-RU" sz="4400" dirty="0">
                <a:solidFill>
                  <a:schemeClr val="accent1">
                    <a:lumMod val="50000"/>
                  </a:schemeClr>
                </a:solidFill>
              </a:rPr>
              <a:t>подготовки к работе, обеспечивающий занятость работника с поддержкой опытного наставника, что способствует изучению работы на практике</a:t>
            </a:r>
            <a:r>
              <a:rPr lang="ru-RU" sz="4400" dirty="0" smtClean="0">
                <a:solidFill>
                  <a:schemeClr val="accent1">
                    <a:lumMod val="50000"/>
                  </a:schemeClr>
                </a:solidFill>
              </a:rPr>
              <a:t>.</a:t>
            </a:r>
            <a:r>
              <a:rPr lang="ru-RU" sz="4400" dirty="0">
                <a:solidFill>
                  <a:schemeClr val="accent1">
                    <a:lumMod val="50000"/>
                  </a:schemeClr>
                </a:solidFill>
              </a:rPr>
              <a:t> Это процесс целенаправленного формирования личности, ее интеллекта, физических сил, духовности, подготовки ее к жизни в целом, к активному участию в трудовой деятельности.</a:t>
            </a:r>
            <a:endParaRPr lang="ru-RU" sz="4400" dirty="0">
              <a:solidFill>
                <a:schemeClr val="accent1">
                  <a:lumMod val="50000"/>
                </a:schemeClr>
              </a:solidFill>
              <a:latin typeface="Impact" panose="020B0806030902050204" pitchFamily="34" charset="0"/>
            </a:endParaRPr>
          </a:p>
          <a:p>
            <a:pPr algn="just"/>
            <a:endParaRPr lang="ru-RU" sz="4800" dirty="0">
              <a:latin typeface="Impact" panose="020B0806030902050204" pitchFamily="34" charset="0"/>
            </a:endParaRPr>
          </a:p>
        </p:txBody>
      </p:sp>
      <p:pic>
        <p:nvPicPr>
          <p:cNvPr id="6" name="Picture 2" descr="https://api.bashinform.ru/attachments/6c128dafe4eb5c83026e0ac18aea67accd40a1e9/store/crop/0/0/1000/1000/1600/0/0/a5f304b39c0813c261360907bbde75424d035f5ac11e6f1c3c35939fe7eb/d55e795cc904fe2f7154fe301efb57c2.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7208501" y="-1"/>
            <a:ext cx="2895599" cy="289559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7121181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9" name="Рисунок 8"/>
          <p:cNvPicPr>
            <a:picLocks noChangeAspect="1"/>
          </p:cNvPicPr>
          <p:nvPr/>
        </p:nvPicPr>
        <p:blipFill rotWithShape="1">
          <a:blip r:embed="rId2">
            <a:extLst>
              <a:ext uri="{28A0092B-C50C-407E-A947-70E740481C1C}">
                <a14:useLocalDpi xmlns:a14="http://schemas.microsoft.com/office/drawing/2010/main" val="0"/>
              </a:ext>
            </a:extLst>
          </a:blip>
          <a:srcRect t="5545" r="-264" b="70974"/>
          <a:stretch/>
        </p:blipFill>
        <p:spPr>
          <a:xfrm rot="5400000">
            <a:off x="8305006" y="8453173"/>
            <a:ext cx="20085050" cy="3513138"/>
          </a:xfrm>
          <a:prstGeom prst="rect">
            <a:avLst/>
          </a:prstGeom>
        </p:spPr>
      </p:pic>
      <p:graphicFrame>
        <p:nvGraphicFramePr>
          <p:cNvPr id="2" name="Таблица 1"/>
          <p:cNvGraphicFramePr>
            <a:graphicFrameLocks noGrp="1"/>
          </p:cNvGraphicFramePr>
          <p:nvPr>
            <p:extLst>
              <p:ext uri="{D42A27DB-BD31-4B8C-83A1-F6EECF244321}">
                <p14:modId xmlns:p14="http://schemas.microsoft.com/office/powerpoint/2010/main" val="639485364"/>
              </p:ext>
            </p:extLst>
          </p:nvPr>
        </p:nvGraphicFramePr>
        <p:xfrm>
          <a:off x="960967" y="5748899"/>
          <a:ext cx="15316200" cy="4996328"/>
        </p:xfrm>
        <a:graphic>
          <a:graphicData uri="http://schemas.openxmlformats.org/drawingml/2006/table">
            <a:tbl>
              <a:tblPr firstRow="1" bandRow="1">
                <a:tableStyleId>{F5AB1C69-6EDB-4FF4-983F-18BD219EF322}</a:tableStyleId>
              </a:tblPr>
              <a:tblGrid>
                <a:gridCol w="5105400">
                  <a:extLst>
                    <a:ext uri="{9D8B030D-6E8A-4147-A177-3AD203B41FA5}">
                      <a16:colId xmlns:a16="http://schemas.microsoft.com/office/drawing/2014/main" val="20000"/>
                    </a:ext>
                  </a:extLst>
                </a:gridCol>
                <a:gridCol w="5105400">
                  <a:extLst>
                    <a:ext uri="{9D8B030D-6E8A-4147-A177-3AD203B41FA5}">
                      <a16:colId xmlns:a16="http://schemas.microsoft.com/office/drawing/2014/main" val="20001"/>
                    </a:ext>
                  </a:extLst>
                </a:gridCol>
                <a:gridCol w="5105400">
                  <a:extLst>
                    <a:ext uri="{9D8B030D-6E8A-4147-A177-3AD203B41FA5}">
                      <a16:colId xmlns:a16="http://schemas.microsoft.com/office/drawing/2014/main" val="20002"/>
                    </a:ext>
                  </a:extLst>
                </a:gridCol>
              </a:tblGrid>
              <a:tr h="1022881">
                <a:tc>
                  <a:txBody>
                    <a:bodyPr/>
                    <a:lstStyle/>
                    <a:p>
                      <a:pPr algn="ctr"/>
                      <a:r>
                        <a:rPr lang="ru-RU" sz="2800" dirty="0" smtClean="0"/>
                        <a:t>ФИО</a:t>
                      </a:r>
                      <a:r>
                        <a:rPr lang="ru-RU" sz="2800" baseline="0" dirty="0" smtClean="0"/>
                        <a:t> педагога </a:t>
                      </a:r>
                      <a:endParaRPr lang="ru-RU" sz="2800" dirty="0"/>
                    </a:p>
                  </a:txBody>
                  <a:tcPr/>
                </a:tc>
                <a:tc>
                  <a:txBody>
                    <a:bodyPr/>
                    <a:lstStyle/>
                    <a:p>
                      <a:pPr algn="ctr"/>
                      <a:r>
                        <a:rPr lang="ru-RU" sz="2800" dirty="0" smtClean="0"/>
                        <a:t>Никулина Марина Михайловна </a:t>
                      </a:r>
                      <a:endParaRPr lang="ru-RU" sz="2800" dirty="0"/>
                    </a:p>
                  </a:txBody>
                  <a:tcPr/>
                </a:tc>
                <a:tc>
                  <a:txBody>
                    <a:bodyPr/>
                    <a:lstStyle/>
                    <a:p>
                      <a:pPr algn="ctr"/>
                      <a:r>
                        <a:rPr lang="ru-RU" sz="2800" dirty="0" smtClean="0"/>
                        <a:t>Федотова Юлия Викторовна </a:t>
                      </a:r>
                      <a:endParaRPr lang="ru-RU" sz="2800" dirty="0"/>
                    </a:p>
                  </a:txBody>
                  <a:tcPr/>
                </a:tc>
                <a:extLst>
                  <a:ext uri="{0D108BD9-81ED-4DB2-BD59-A6C34878D82A}">
                    <a16:rowId xmlns:a16="http://schemas.microsoft.com/office/drawing/2014/main" val="10000"/>
                  </a:ext>
                </a:extLst>
              </a:tr>
              <a:tr h="646017">
                <a:tc>
                  <a:txBody>
                    <a:bodyPr/>
                    <a:lstStyle/>
                    <a:p>
                      <a:r>
                        <a:rPr lang="ru-RU" sz="2400" dirty="0" smtClean="0"/>
                        <a:t>Статус</a:t>
                      </a:r>
                      <a:r>
                        <a:rPr lang="ru-RU" sz="2400" baseline="0" dirty="0" smtClean="0"/>
                        <a:t> </a:t>
                      </a:r>
                      <a:endParaRPr lang="ru-RU" sz="2400" dirty="0"/>
                    </a:p>
                  </a:txBody>
                  <a:tcPr/>
                </a:tc>
                <a:tc>
                  <a:txBody>
                    <a:bodyPr/>
                    <a:lstStyle/>
                    <a:p>
                      <a:r>
                        <a:rPr lang="ru-RU" sz="2400" dirty="0" smtClean="0"/>
                        <a:t>Педагог-наставник</a:t>
                      </a:r>
                      <a:endParaRPr lang="ru-RU" sz="2400" dirty="0"/>
                    </a:p>
                  </a:txBody>
                  <a:tcPr/>
                </a:tc>
                <a:tc>
                  <a:txBody>
                    <a:bodyPr/>
                    <a:lstStyle/>
                    <a:p>
                      <a:r>
                        <a:rPr lang="ru-RU" sz="2400" dirty="0" smtClean="0"/>
                        <a:t>Молодой специалист </a:t>
                      </a:r>
                      <a:endParaRPr lang="ru-RU" sz="2400" dirty="0"/>
                    </a:p>
                  </a:txBody>
                  <a:tcPr/>
                </a:tc>
                <a:extLst>
                  <a:ext uri="{0D108BD9-81ED-4DB2-BD59-A6C34878D82A}">
                    <a16:rowId xmlns:a16="http://schemas.microsoft.com/office/drawing/2014/main" val="10001"/>
                  </a:ext>
                </a:extLst>
              </a:tr>
              <a:tr h="646017">
                <a:tc>
                  <a:txBody>
                    <a:bodyPr/>
                    <a:lstStyle/>
                    <a:p>
                      <a:r>
                        <a:rPr lang="ru-RU" sz="2400" dirty="0" smtClean="0"/>
                        <a:t>Педагогический стаж</a:t>
                      </a:r>
                      <a:r>
                        <a:rPr lang="ru-RU" sz="2400" baseline="0" dirty="0" smtClean="0"/>
                        <a:t> </a:t>
                      </a:r>
                      <a:endParaRPr lang="ru-RU" sz="2400" dirty="0"/>
                    </a:p>
                  </a:txBody>
                  <a:tcPr/>
                </a:tc>
                <a:tc>
                  <a:txBody>
                    <a:bodyPr/>
                    <a:lstStyle/>
                    <a:p>
                      <a:r>
                        <a:rPr lang="ru-RU" sz="2400" dirty="0" smtClean="0"/>
                        <a:t>7 лет 2 мес.</a:t>
                      </a:r>
                      <a:endParaRPr lang="ru-RU" sz="2400" dirty="0"/>
                    </a:p>
                  </a:txBody>
                  <a:tcPr/>
                </a:tc>
                <a:tc>
                  <a:txBody>
                    <a:bodyPr/>
                    <a:lstStyle/>
                    <a:p>
                      <a:r>
                        <a:rPr lang="ru-RU" sz="2400" dirty="0" smtClean="0"/>
                        <a:t>1 год 7 мес.</a:t>
                      </a:r>
                      <a:endParaRPr lang="ru-RU" sz="2400" dirty="0"/>
                    </a:p>
                  </a:txBody>
                  <a:tcPr/>
                </a:tc>
                <a:extLst>
                  <a:ext uri="{0D108BD9-81ED-4DB2-BD59-A6C34878D82A}">
                    <a16:rowId xmlns:a16="http://schemas.microsoft.com/office/drawing/2014/main" val="10002"/>
                  </a:ext>
                </a:extLst>
              </a:tr>
              <a:tr h="646017">
                <a:tc>
                  <a:txBody>
                    <a:bodyPr/>
                    <a:lstStyle/>
                    <a:p>
                      <a:r>
                        <a:rPr lang="ru-RU" sz="2400" dirty="0" smtClean="0"/>
                        <a:t>Образование </a:t>
                      </a:r>
                      <a:endParaRPr lang="ru-RU" sz="2400" dirty="0"/>
                    </a:p>
                  </a:txBody>
                  <a:tcPr/>
                </a:tc>
                <a:tc>
                  <a:txBody>
                    <a:bodyPr/>
                    <a:lstStyle/>
                    <a:p>
                      <a:r>
                        <a:rPr lang="ru-RU" sz="2400" dirty="0" smtClean="0"/>
                        <a:t>Высшее </a:t>
                      </a:r>
                      <a:endParaRPr lang="ru-RU" sz="2400" dirty="0"/>
                    </a:p>
                  </a:txBody>
                  <a:tcPr/>
                </a:tc>
                <a:tc>
                  <a:txBody>
                    <a:bodyPr/>
                    <a:lstStyle/>
                    <a:p>
                      <a:r>
                        <a:rPr lang="ru-RU" sz="2400" dirty="0" smtClean="0"/>
                        <a:t>Студентка 5 курса </a:t>
                      </a:r>
                      <a:endParaRPr lang="ru-RU" sz="2400" dirty="0"/>
                    </a:p>
                  </a:txBody>
                  <a:tcPr/>
                </a:tc>
                <a:extLst>
                  <a:ext uri="{0D108BD9-81ED-4DB2-BD59-A6C34878D82A}">
                    <a16:rowId xmlns:a16="http://schemas.microsoft.com/office/drawing/2014/main" val="10003"/>
                  </a:ext>
                </a:extLst>
              </a:tr>
              <a:tr h="646017">
                <a:tc>
                  <a:txBody>
                    <a:bodyPr/>
                    <a:lstStyle/>
                    <a:p>
                      <a:r>
                        <a:rPr lang="ru-RU" sz="2400" dirty="0" smtClean="0"/>
                        <a:t>Должность </a:t>
                      </a:r>
                      <a:endParaRPr lang="ru-RU" sz="2400" dirty="0"/>
                    </a:p>
                  </a:txBody>
                  <a:tcPr/>
                </a:tc>
                <a:tc>
                  <a:txBody>
                    <a:bodyPr/>
                    <a:lstStyle/>
                    <a:p>
                      <a:r>
                        <a:rPr lang="ru-RU" sz="2400" dirty="0" smtClean="0"/>
                        <a:t>Воспитатель </a:t>
                      </a:r>
                      <a:endParaRPr lang="ru-RU" sz="2400" dirty="0"/>
                    </a:p>
                  </a:txBody>
                  <a:tcPr/>
                </a:tc>
                <a:tc>
                  <a:txBody>
                    <a:bodyPr/>
                    <a:lstStyle/>
                    <a:p>
                      <a:r>
                        <a:rPr lang="ru-RU" sz="2400" dirty="0" smtClean="0"/>
                        <a:t>Воспитатель </a:t>
                      </a:r>
                      <a:endParaRPr lang="ru-RU" sz="2400" dirty="0"/>
                    </a:p>
                  </a:txBody>
                  <a:tcPr/>
                </a:tc>
                <a:extLst>
                  <a:ext uri="{0D108BD9-81ED-4DB2-BD59-A6C34878D82A}">
                    <a16:rowId xmlns:a16="http://schemas.microsoft.com/office/drawing/2014/main" val="10004"/>
                  </a:ext>
                </a:extLst>
              </a:tr>
              <a:tr h="752212">
                <a:tc>
                  <a:txBody>
                    <a:bodyPr/>
                    <a:lstStyle/>
                    <a:p>
                      <a:pPr marL="0" marR="0" indent="0" defTabSz="914400" eaLnBrk="1" fontAlgn="auto" latinLnBrk="0" hangingPunct="1">
                        <a:lnSpc>
                          <a:spcPct val="100000"/>
                        </a:lnSpc>
                        <a:spcBef>
                          <a:spcPts val="0"/>
                        </a:spcBef>
                        <a:spcAft>
                          <a:spcPts val="0"/>
                        </a:spcAft>
                        <a:buClrTx/>
                        <a:buSzTx/>
                        <a:buFontTx/>
                        <a:buNone/>
                        <a:tabLst/>
                        <a:defRPr/>
                      </a:pPr>
                      <a:r>
                        <a:rPr lang="ru-RU" sz="2400" dirty="0" smtClean="0"/>
                        <a:t>Группа </a:t>
                      </a:r>
                    </a:p>
                  </a:txBody>
                  <a:tcPr/>
                </a:tc>
                <a:tc>
                  <a:txBody>
                    <a:bodyPr/>
                    <a:lstStyle/>
                    <a:p>
                      <a:pPr marL="0" marR="0" indent="0" defTabSz="914400" eaLnBrk="1" fontAlgn="auto" latinLnBrk="0" hangingPunct="1">
                        <a:lnSpc>
                          <a:spcPct val="100000"/>
                        </a:lnSpc>
                        <a:spcBef>
                          <a:spcPts val="0"/>
                        </a:spcBef>
                        <a:spcAft>
                          <a:spcPts val="0"/>
                        </a:spcAft>
                        <a:buClrTx/>
                        <a:buSzTx/>
                        <a:buFontTx/>
                        <a:buNone/>
                        <a:tabLst/>
                        <a:defRPr/>
                      </a:pPr>
                      <a:r>
                        <a:rPr lang="ru-RU" sz="2400" dirty="0" smtClean="0"/>
                        <a:t>Подготовительная </a:t>
                      </a:r>
                    </a:p>
                  </a:txBody>
                  <a:tcPr/>
                </a:tc>
                <a:tc>
                  <a:txBody>
                    <a:bodyPr/>
                    <a:lstStyle/>
                    <a:p>
                      <a:pPr marL="0" marR="0" indent="0" defTabSz="914400" eaLnBrk="1" fontAlgn="auto" latinLnBrk="0" hangingPunct="1">
                        <a:lnSpc>
                          <a:spcPct val="100000"/>
                        </a:lnSpc>
                        <a:spcBef>
                          <a:spcPts val="0"/>
                        </a:spcBef>
                        <a:spcAft>
                          <a:spcPts val="0"/>
                        </a:spcAft>
                        <a:buClrTx/>
                        <a:buSzTx/>
                        <a:buFontTx/>
                        <a:buNone/>
                        <a:tabLst/>
                        <a:defRPr/>
                      </a:pPr>
                      <a:r>
                        <a:rPr lang="ru-RU" sz="2400" dirty="0" smtClean="0"/>
                        <a:t>Средняя</a:t>
                      </a:r>
                    </a:p>
                  </a:txBody>
                  <a:tcPr/>
                </a:tc>
                <a:extLst>
                  <a:ext uri="{0D108BD9-81ED-4DB2-BD59-A6C34878D82A}">
                    <a16:rowId xmlns:a16="http://schemas.microsoft.com/office/drawing/2014/main" val="10005"/>
                  </a:ext>
                </a:extLst>
              </a:tr>
              <a:tr h="637167">
                <a:tc>
                  <a:txBody>
                    <a:bodyPr/>
                    <a:lstStyle/>
                    <a:p>
                      <a:r>
                        <a:rPr lang="ru-RU" sz="2400" dirty="0" smtClean="0"/>
                        <a:t>Квалификационная категория </a:t>
                      </a:r>
                      <a:endParaRPr lang="ru-RU" sz="2400" dirty="0"/>
                    </a:p>
                  </a:txBody>
                  <a:tcPr/>
                </a:tc>
                <a:tc>
                  <a:txBody>
                    <a:bodyPr/>
                    <a:lstStyle/>
                    <a:p>
                      <a:r>
                        <a:rPr lang="ru-RU" sz="2400" dirty="0" smtClean="0"/>
                        <a:t>СЗД</a:t>
                      </a:r>
                      <a:endParaRPr lang="ru-RU" sz="2400" dirty="0"/>
                    </a:p>
                  </a:txBody>
                  <a:tcPr/>
                </a:tc>
                <a:tc>
                  <a:txBody>
                    <a:bodyPr/>
                    <a:lstStyle/>
                    <a:p>
                      <a:r>
                        <a:rPr lang="ru-RU" sz="2400" dirty="0" smtClean="0"/>
                        <a:t>Б/К</a:t>
                      </a:r>
                      <a:endParaRPr lang="ru-RU" sz="2400" dirty="0"/>
                    </a:p>
                  </a:txBody>
                  <a:tcPr/>
                </a:tc>
                <a:extLst>
                  <a:ext uri="{0D108BD9-81ED-4DB2-BD59-A6C34878D82A}">
                    <a16:rowId xmlns:a16="http://schemas.microsoft.com/office/drawing/2014/main" val="10006"/>
                  </a:ext>
                </a:extLst>
              </a:tr>
            </a:tbl>
          </a:graphicData>
        </a:graphic>
      </p:graphicFrame>
      <p:pic>
        <p:nvPicPr>
          <p:cNvPr id="6" name="Picture 2" descr="https://api.bashinform.ru/attachments/6c128dafe4eb5c83026e0ac18aea67accd40a1e9/store/crop/0/0/1000/1000/1600/0/0/a5f304b39c0813c261360907bbde75424d035f5ac11e6f1c3c35939fe7eb/d55e795cc904fe2f7154fe301efb57c2.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84250" y="625475"/>
            <a:ext cx="5106458" cy="5106458"/>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sp>
        <p:nvSpPr>
          <p:cNvPr id="5" name="AutoShape 2" descr="blob:https://web.whatsapp.com/faa7a2fe-44a1-4b4b-a5ae-75ee95de57aa"/>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RU"/>
          </a:p>
        </p:txBody>
      </p:sp>
      <p:pic>
        <p:nvPicPr>
          <p:cNvPr id="18435" name="Picture 3"/>
          <p:cNvPicPr>
            <a:picLocks noChangeAspect="1" noChangeArrowheads="1"/>
          </p:cNvPicPr>
          <p:nvPr/>
        </p:nvPicPr>
        <p:blipFill rotWithShape="1">
          <a:blip r:embed="rId4">
            <a:extLst>
              <a:ext uri="{28A0092B-C50C-407E-A947-70E740481C1C}">
                <a14:useLocalDpi xmlns:a14="http://schemas.microsoft.com/office/drawing/2010/main" val="0"/>
              </a:ext>
            </a:extLst>
          </a:blip>
          <a:srcRect t="19796" r="5559" b="11130"/>
          <a:stretch/>
        </p:blipFill>
        <p:spPr bwMode="auto">
          <a:xfrm>
            <a:off x="11182448" y="625475"/>
            <a:ext cx="5094719" cy="5105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 name="Рисунок 2"/>
          <p:cNvPicPr>
            <a:picLocks noChangeAspect="1"/>
          </p:cNvPicPr>
          <p:nvPr/>
        </p:nvPicPr>
        <p:blipFill rotWithShape="1">
          <a:blip r:embed="rId5">
            <a:extLst>
              <a:ext uri="{28A0092B-C50C-407E-A947-70E740481C1C}">
                <a14:useLocalDpi xmlns:a14="http://schemas.microsoft.com/office/drawing/2010/main" val="0"/>
              </a:ext>
            </a:extLst>
          </a:blip>
          <a:srcRect l="22629" t="29497" r="17440" b="25555"/>
          <a:stretch/>
        </p:blipFill>
        <p:spPr>
          <a:xfrm>
            <a:off x="6089649" y="625476"/>
            <a:ext cx="5105401" cy="5105400"/>
          </a:xfrm>
          <a:prstGeom prst="rect">
            <a:avLst/>
          </a:prstGeom>
          <a:ln>
            <a:solidFill>
              <a:schemeClr val="tx1"/>
            </a:solidFill>
          </a:ln>
        </p:spPr>
      </p:pic>
    </p:spTree>
    <p:extLst>
      <p:ext uri="{BB962C8B-B14F-4D97-AF65-F5344CB8AC3E}">
        <p14:creationId xmlns:p14="http://schemas.microsoft.com/office/powerpoint/2010/main" val="264723829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1" name="Рисунок 20"/>
          <p:cNvPicPr>
            <a:picLocks noChangeAspect="1"/>
          </p:cNvPicPr>
          <p:nvPr/>
        </p:nvPicPr>
        <p:blipFill rotWithShape="1">
          <a:blip r:embed="rId2">
            <a:extLst>
              <a:ext uri="{28A0092B-C50C-407E-A947-70E740481C1C}">
                <a14:useLocalDpi xmlns:a14="http://schemas.microsoft.com/office/drawing/2010/main" val="0"/>
              </a:ext>
            </a:extLst>
          </a:blip>
          <a:srcRect t="5545" r="-264" b="70974"/>
          <a:stretch/>
        </p:blipFill>
        <p:spPr>
          <a:xfrm>
            <a:off x="109009" y="0"/>
            <a:ext cx="20085050" cy="3513138"/>
          </a:xfrm>
          <a:prstGeom prst="rect">
            <a:avLst/>
          </a:prstGeom>
        </p:spPr>
      </p:pic>
      <p:pic>
        <p:nvPicPr>
          <p:cNvPr id="9" name="Рисунок 8"/>
          <p:cNvPicPr>
            <a:picLocks noChangeAspect="1"/>
          </p:cNvPicPr>
          <p:nvPr/>
        </p:nvPicPr>
        <p:blipFill rotWithShape="1">
          <a:blip r:embed="rId2">
            <a:extLst>
              <a:ext uri="{28A0092B-C50C-407E-A947-70E740481C1C}">
                <a14:useLocalDpi xmlns:a14="http://schemas.microsoft.com/office/drawing/2010/main" val="0"/>
              </a:ext>
            </a:extLst>
          </a:blip>
          <a:srcRect t="5545" r="-264" b="70974"/>
          <a:stretch/>
        </p:blipFill>
        <p:spPr>
          <a:xfrm>
            <a:off x="132292" y="7937"/>
            <a:ext cx="20085050" cy="3513138"/>
          </a:xfrm>
          <a:prstGeom prst="rect">
            <a:avLst/>
          </a:prstGeom>
        </p:spPr>
      </p:pic>
      <p:sp>
        <p:nvSpPr>
          <p:cNvPr id="4" name="object 4"/>
          <p:cNvSpPr txBox="1">
            <a:spLocks noGrp="1"/>
          </p:cNvSpPr>
          <p:nvPr>
            <p:ph type="title"/>
          </p:nvPr>
        </p:nvSpPr>
        <p:spPr>
          <a:xfrm>
            <a:off x="1631950" y="168275"/>
            <a:ext cx="16078200" cy="2474395"/>
          </a:xfrm>
          <a:prstGeom prst="rect">
            <a:avLst/>
          </a:prstGeom>
        </p:spPr>
        <p:txBody>
          <a:bodyPr vert="horz" wrap="square" lIns="0" tIns="12065" rIns="0" bIns="0" rtlCol="0">
            <a:spAutoFit/>
          </a:bodyPr>
          <a:lstStyle/>
          <a:p>
            <a:pPr marL="4034790">
              <a:lnSpc>
                <a:spcPct val="100000"/>
              </a:lnSpc>
              <a:spcBef>
                <a:spcPts val="95"/>
              </a:spcBef>
            </a:pPr>
            <a:r>
              <a:rPr lang="ru-RU" sz="8000" b="1" spc="-5" dirty="0" smtClean="0">
                <a:solidFill>
                  <a:schemeClr val="accent1">
                    <a:lumMod val="50000"/>
                  </a:schemeClr>
                </a:solidFill>
                <a:latin typeface="Arial Narrow" panose="020B0606020202030204" pitchFamily="34" charset="0"/>
              </a:rPr>
              <a:t>Взаимодействие трех субъектов наставничества</a:t>
            </a:r>
            <a:endParaRPr sz="8000" b="1" spc="-5" dirty="0">
              <a:solidFill>
                <a:schemeClr val="accent1">
                  <a:lumMod val="50000"/>
                </a:schemeClr>
              </a:solidFill>
              <a:latin typeface="Arial Narrow" panose="020B0606020202030204" pitchFamily="34" charset="0"/>
            </a:endParaRPr>
          </a:p>
        </p:txBody>
      </p:sp>
      <p:sp>
        <p:nvSpPr>
          <p:cNvPr id="5" name="Скругленный прямоугольник 4"/>
          <p:cNvSpPr/>
          <p:nvPr/>
        </p:nvSpPr>
        <p:spPr>
          <a:xfrm>
            <a:off x="5632450" y="3216275"/>
            <a:ext cx="8991600" cy="1219200"/>
          </a:xfrm>
          <a:prstGeom prst="roundRect">
            <a:avLst/>
          </a:prstGeom>
        </p:spPr>
        <p:style>
          <a:lnRef idx="3">
            <a:schemeClr val="lt1"/>
          </a:lnRef>
          <a:fillRef idx="1">
            <a:schemeClr val="accent5"/>
          </a:fillRef>
          <a:effectRef idx="1">
            <a:schemeClr val="accent5"/>
          </a:effectRef>
          <a:fontRef idx="minor">
            <a:schemeClr val="lt1"/>
          </a:fontRef>
        </p:style>
        <p:txBody>
          <a:bodyPr rtlCol="0" anchor="ctr"/>
          <a:lstStyle/>
          <a:p>
            <a:pPr algn="ctr"/>
            <a:r>
              <a:rPr lang="ru-RU" sz="5400" b="1" dirty="0" smtClean="0">
                <a:solidFill>
                  <a:schemeClr val="accent1">
                    <a:lumMod val="50000"/>
                  </a:schemeClr>
                </a:solidFill>
                <a:latin typeface="Arial Narrow" panose="020B0606020202030204" pitchFamily="34" charset="0"/>
              </a:rPr>
              <a:t>НАСТАВНЕЧЕСТВО</a:t>
            </a:r>
            <a:endParaRPr lang="ru-RU" sz="5400" b="1" dirty="0">
              <a:solidFill>
                <a:schemeClr val="accent1">
                  <a:lumMod val="50000"/>
                </a:schemeClr>
              </a:solidFill>
              <a:latin typeface="Arial Narrow" panose="020B0606020202030204" pitchFamily="34" charset="0"/>
            </a:endParaRPr>
          </a:p>
        </p:txBody>
      </p:sp>
      <p:sp>
        <p:nvSpPr>
          <p:cNvPr id="6" name="Скругленный прямоугольник 5"/>
          <p:cNvSpPr/>
          <p:nvPr/>
        </p:nvSpPr>
        <p:spPr>
          <a:xfrm>
            <a:off x="1365250" y="5045075"/>
            <a:ext cx="4953000" cy="5181600"/>
          </a:xfrm>
          <a:prstGeom prst="roundRect">
            <a:avLst/>
          </a:prstGeom>
          <a:solidFill>
            <a:schemeClr val="accent5">
              <a:lumMod val="60000"/>
              <a:lumOff val="40000"/>
            </a:schemeClr>
          </a:solidFill>
        </p:spPr>
        <p:style>
          <a:lnRef idx="3">
            <a:schemeClr val="lt1"/>
          </a:lnRef>
          <a:fillRef idx="1">
            <a:schemeClr val="accent5"/>
          </a:fillRef>
          <a:effectRef idx="1">
            <a:schemeClr val="accent5"/>
          </a:effectRef>
          <a:fontRef idx="minor">
            <a:schemeClr val="lt1"/>
          </a:fontRef>
        </p:style>
        <p:txBody>
          <a:bodyPr rtlCol="0" anchor="ctr"/>
          <a:lstStyle/>
          <a:p>
            <a:pPr algn="ctr"/>
            <a:r>
              <a:rPr lang="ru-RU" sz="3200" b="1" dirty="0" smtClean="0">
                <a:solidFill>
                  <a:schemeClr val="accent1">
                    <a:lumMod val="50000"/>
                  </a:schemeClr>
                </a:solidFill>
              </a:rPr>
              <a:t>Наставник:</a:t>
            </a:r>
          </a:p>
          <a:p>
            <a:pPr algn="ctr"/>
            <a:r>
              <a:rPr lang="ru-RU" sz="3200" b="1" dirty="0" smtClean="0">
                <a:solidFill>
                  <a:schemeClr val="accent1">
                    <a:lumMod val="50000"/>
                  </a:schemeClr>
                </a:solidFill>
              </a:rPr>
              <a:t> развивает свои деловые качества, повышает свой профессиональный уровень в процессе </a:t>
            </a:r>
            <a:r>
              <a:rPr lang="ru-RU" sz="3200" b="1" dirty="0" err="1" smtClean="0">
                <a:solidFill>
                  <a:schemeClr val="accent1">
                    <a:lumMod val="50000"/>
                  </a:schemeClr>
                </a:solidFill>
              </a:rPr>
              <a:t>взаимообучения</a:t>
            </a:r>
            <a:endParaRPr lang="ru-RU" sz="3200" b="1" dirty="0">
              <a:solidFill>
                <a:schemeClr val="accent1">
                  <a:lumMod val="50000"/>
                </a:schemeClr>
              </a:solidFill>
            </a:endParaRPr>
          </a:p>
        </p:txBody>
      </p:sp>
      <p:sp>
        <p:nvSpPr>
          <p:cNvPr id="11" name="Скругленный прямоугольник 10"/>
          <p:cNvSpPr/>
          <p:nvPr/>
        </p:nvSpPr>
        <p:spPr>
          <a:xfrm>
            <a:off x="7651750" y="5044017"/>
            <a:ext cx="4953000" cy="5181600"/>
          </a:xfrm>
          <a:prstGeom prst="roundRect">
            <a:avLst/>
          </a:prstGeom>
          <a:solidFill>
            <a:schemeClr val="accent5">
              <a:lumMod val="60000"/>
              <a:lumOff val="40000"/>
            </a:schemeClr>
          </a:solidFill>
        </p:spPr>
        <p:style>
          <a:lnRef idx="3">
            <a:schemeClr val="lt1"/>
          </a:lnRef>
          <a:fillRef idx="1">
            <a:schemeClr val="accent5"/>
          </a:fillRef>
          <a:effectRef idx="1">
            <a:schemeClr val="accent5"/>
          </a:effectRef>
          <a:fontRef idx="minor">
            <a:schemeClr val="lt1"/>
          </a:fontRef>
        </p:style>
        <p:txBody>
          <a:bodyPr rtlCol="0" anchor="ctr"/>
          <a:lstStyle/>
          <a:p>
            <a:pPr algn="ctr"/>
            <a:r>
              <a:rPr lang="ru-RU" sz="2800" b="1" dirty="0" smtClean="0">
                <a:solidFill>
                  <a:schemeClr val="accent1">
                    <a:lumMod val="50000"/>
                  </a:schemeClr>
                </a:solidFill>
              </a:rPr>
              <a:t>Начинающий педагог: получает знания, развивает навыки и умения, повышает свою профессиональную компетентность, выстраивает собственную профессиональную карьеру, развивает личностные качества</a:t>
            </a:r>
            <a:endParaRPr lang="ru-RU" sz="2800" b="1" dirty="0">
              <a:solidFill>
                <a:schemeClr val="accent1">
                  <a:lumMod val="50000"/>
                </a:schemeClr>
              </a:solidFill>
            </a:endParaRPr>
          </a:p>
        </p:txBody>
      </p:sp>
      <p:sp>
        <p:nvSpPr>
          <p:cNvPr id="12" name="Скругленный прямоугольник 11"/>
          <p:cNvSpPr/>
          <p:nvPr/>
        </p:nvSpPr>
        <p:spPr>
          <a:xfrm>
            <a:off x="13785850" y="5042959"/>
            <a:ext cx="4953000" cy="5181600"/>
          </a:xfrm>
          <a:prstGeom prst="roundRect">
            <a:avLst/>
          </a:prstGeom>
          <a:solidFill>
            <a:schemeClr val="accent5">
              <a:lumMod val="60000"/>
              <a:lumOff val="40000"/>
            </a:schemeClr>
          </a:solidFill>
        </p:spPr>
        <p:style>
          <a:lnRef idx="3">
            <a:schemeClr val="lt1"/>
          </a:lnRef>
          <a:fillRef idx="1">
            <a:schemeClr val="accent5"/>
          </a:fillRef>
          <a:effectRef idx="1">
            <a:schemeClr val="accent5"/>
          </a:effectRef>
          <a:fontRef idx="minor">
            <a:schemeClr val="lt1"/>
          </a:fontRef>
        </p:style>
        <p:txBody>
          <a:bodyPr rtlCol="0" anchor="ctr"/>
          <a:lstStyle/>
          <a:p>
            <a:pPr algn="ctr"/>
            <a:r>
              <a:rPr lang="ru-RU" sz="3200" b="1" dirty="0" smtClean="0">
                <a:solidFill>
                  <a:schemeClr val="accent1">
                    <a:lumMod val="50000"/>
                  </a:schemeClr>
                </a:solidFill>
                <a:latin typeface="+mj-lt"/>
              </a:rPr>
              <a:t>Старший воспитатель: повышает культурный и профессиональный уровень подготовки кадров, регулирует взаимоотношения вместе с сотрудниками</a:t>
            </a:r>
            <a:endParaRPr lang="ru-RU" sz="3200" b="1" dirty="0">
              <a:solidFill>
                <a:schemeClr val="accent1">
                  <a:lumMod val="50000"/>
                </a:schemeClr>
              </a:solidFill>
              <a:latin typeface="+mj-lt"/>
            </a:endParaRPr>
          </a:p>
        </p:txBody>
      </p:sp>
      <p:cxnSp>
        <p:nvCxnSpPr>
          <p:cNvPr id="14" name="Прямая со стрелкой 13"/>
          <p:cNvCxnSpPr>
            <a:endCxn id="6" idx="0"/>
          </p:cNvCxnSpPr>
          <p:nvPr/>
        </p:nvCxnSpPr>
        <p:spPr>
          <a:xfrm flipH="1">
            <a:off x="3841750" y="4435475"/>
            <a:ext cx="1790700" cy="609600"/>
          </a:xfrm>
          <a:prstGeom prst="straightConnector1">
            <a:avLst/>
          </a:prstGeom>
          <a:ln>
            <a:tailEnd type="arrow"/>
          </a:ln>
        </p:spPr>
        <p:style>
          <a:lnRef idx="3">
            <a:schemeClr val="accent5"/>
          </a:lnRef>
          <a:fillRef idx="0">
            <a:schemeClr val="accent5"/>
          </a:fillRef>
          <a:effectRef idx="2">
            <a:schemeClr val="accent5"/>
          </a:effectRef>
          <a:fontRef idx="minor">
            <a:schemeClr val="tx1"/>
          </a:fontRef>
        </p:style>
      </p:cxnSp>
      <p:cxnSp>
        <p:nvCxnSpPr>
          <p:cNvPr id="17" name="Прямая со стрелкой 16"/>
          <p:cNvCxnSpPr>
            <a:endCxn id="12" idx="0"/>
          </p:cNvCxnSpPr>
          <p:nvPr/>
        </p:nvCxnSpPr>
        <p:spPr>
          <a:xfrm>
            <a:off x="14624050" y="4435475"/>
            <a:ext cx="1638300" cy="607484"/>
          </a:xfrm>
          <a:prstGeom prst="straightConnector1">
            <a:avLst/>
          </a:prstGeom>
          <a:ln>
            <a:tailEnd type="arrow"/>
          </a:ln>
        </p:spPr>
        <p:style>
          <a:lnRef idx="3">
            <a:schemeClr val="accent5"/>
          </a:lnRef>
          <a:fillRef idx="0">
            <a:schemeClr val="accent5"/>
          </a:fillRef>
          <a:effectRef idx="2">
            <a:schemeClr val="accent5"/>
          </a:effectRef>
          <a:fontRef idx="minor">
            <a:schemeClr val="tx1"/>
          </a:fontRef>
        </p:style>
      </p:cxnSp>
      <p:cxnSp>
        <p:nvCxnSpPr>
          <p:cNvPr id="19" name="Прямая со стрелкой 18"/>
          <p:cNvCxnSpPr>
            <a:stCxn id="5" idx="2"/>
            <a:endCxn id="11" idx="0"/>
          </p:cNvCxnSpPr>
          <p:nvPr/>
        </p:nvCxnSpPr>
        <p:spPr>
          <a:xfrm>
            <a:off x="10128250" y="4435475"/>
            <a:ext cx="0" cy="608542"/>
          </a:xfrm>
          <a:prstGeom prst="straightConnector1">
            <a:avLst/>
          </a:prstGeom>
          <a:ln>
            <a:tailEnd type="arrow"/>
          </a:ln>
        </p:spPr>
        <p:style>
          <a:lnRef idx="3">
            <a:schemeClr val="accent5"/>
          </a:lnRef>
          <a:fillRef idx="0">
            <a:schemeClr val="accent5"/>
          </a:fillRef>
          <a:effectRef idx="2">
            <a:schemeClr val="accent5"/>
          </a:effectRef>
          <a:fontRef idx="minor">
            <a:schemeClr val="tx1"/>
          </a:fontRef>
        </p:style>
      </p:cxnSp>
      <p:pic>
        <p:nvPicPr>
          <p:cNvPr id="13" name="Picture 2" descr="https://api.bashinform.ru/attachments/6c128dafe4eb5c83026e0ac18aea67accd40a1e9/store/crop/0/0/1000/1000/1600/0/0/a5f304b39c0813c261360907bbde75424d035f5ac11e6f1c3c35939fe7eb/d55e795cc904fe2f7154fe301efb57c2.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7208501" y="-1"/>
            <a:ext cx="2895599" cy="289559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496633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3073" name="Picture 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4300" y="0"/>
            <a:ext cx="20081875" cy="3517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object 4"/>
          <p:cNvSpPr txBox="1">
            <a:spLocks noGrp="1"/>
          </p:cNvSpPr>
          <p:nvPr>
            <p:ph type="title"/>
          </p:nvPr>
        </p:nvSpPr>
        <p:spPr>
          <a:xfrm>
            <a:off x="1365250" y="181730"/>
            <a:ext cx="14803437" cy="3336170"/>
          </a:xfrm>
          <a:prstGeom prst="rect">
            <a:avLst/>
          </a:prstGeom>
        </p:spPr>
        <p:txBody>
          <a:bodyPr vert="horz" wrap="square" lIns="0" tIns="12065" rIns="0" bIns="0" rtlCol="0">
            <a:spAutoFit/>
          </a:bodyPr>
          <a:lstStyle/>
          <a:p>
            <a:pPr marL="4034790">
              <a:spcBef>
                <a:spcPts val="95"/>
              </a:spcBef>
            </a:pPr>
            <a:r>
              <a:rPr lang="ru-RU" sz="5400" b="1" dirty="0">
                <a:solidFill>
                  <a:schemeClr val="accent1">
                    <a:lumMod val="50000"/>
                  </a:schemeClr>
                </a:solidFill>
                <a:latin typeface="Arial Narrow" panose="020B0606020202030204" pitchFamily="34" charset="0"/>
              </a:rPr>
              <a:t>Самыми распространенными проблемами молодого специалиста являются:</a:t>
            </a:r>
            <a:br>
              <a:rPr lang="ru-RU" sz="5400" b="1" dirty="0">
                <a:solidFill>
                  <a:schemeClr val="accent1">
                    <a:lumMod val="50000"/>
                  </a:schemeClr>
                </a:solidFill>
                <a:latin typeface="Arial Narrow" panose="020B0606020202030204" pitchFamily="34" charset="0"/>
              </a:rPr>
            </a:br>
            <a:endParaRPr sz="5400" b="1" spc="-5" dirty="0">
              <a:solidFill>
                <a:schemeClr val="accent1">
                  <a:lumMod val="50000"/>
                </a:schemeClr>
              </a:solidFill>
              <a:latin typeface="Arial Narrow" panose="020B0606020202030204" pitchFamily="34" charset="0"/>
            </a:endParaRPr>
          </a:p>
        </p:txBody>
      </p:sp>
      <p:graphicFrame>
        <p:nvGraphicFramePr>
          <p:cNvPr id="9" name="Схема 8"/>
          <p:cNvGraphicFramePr/>
          <p:nvPr>
            <p:extLst>
              <p:ext uri="{D42A27DB-BD31-4B8C-83A1-F6EECF244321}">
                <p14:modId xmlns:p14="http://schemas.microsoft.com/office/powerpoint/2010/main" val="1269951446"/>
              </p:ext>
            </p:extLst>
          </p:nvPr>
        </p:nvGraphicFramePr>
        <p:xfrm>
          <a:off x="3716337" y="2911475"/>
          <a:ext cx="12877800" cy="839787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0" name="TextBox 9"/>
          <p:cNvSpPr txBox="1"/>
          <p:nvPr/>
        </p:nvSpPr>
        <p:spPr>
          <a:xfrm>
            <a:off x="4364567" y="4210593"/>
            <a:ext cx="914400" cy="769441"/>
          </a:xfrm>
          <a:prstGeom prst="rect">
            <a:avLst/>
          </a:prstGeom>
          <a:noFill/>
        </p:spPr>
        <p:txBody>
          <a:bodyPr wrap="square" rtlCol="0">
            <a:spAutoFit/>
          </a:bodyPr>
          <a:lstStyle/>
          <a:p>
            <a:pPr algn="ctr"/>
            <a:r>
              <a:rPr lang="ru-RU" sz="4400" b="1" dirty="0" smtClean="0">
                <a:solidFill>
                  <a:schemeClr val="accent1">
                    <a:lumMod val="50000"/>
                  </a:schemeClr>
                </a:solidFill>
              </a:rPr>
              <a:t> 1</a:t>
            </a:r>
            <a:endParaRPr lang="ru-RU" sz="4400" b="1" dirty="0">
              <a:solidFill>
                <a:schemeClr val="accent1">
                  <a:lumMod val="50000"/>
                </a:schemeClr>
              </a:solidFill>
            </a:endParaRPr>
          </a:p>
        </p:txBody>
      </p:sp>
      <p:sp>
        <p:nvSpPr>
          <p:cNvPr id="12" name="TextBox 11"/>
          <p:cNvSpPr txBox="1"/>
          <p:nvPr/>
        </p:nvSpPr>
        <p:spPr>
          <a:xfrm>
            <a:off x="4974167" y="6721475"/>
            <a:ext cx="914400" cy="769441"/>
          </a:xfrm>
          <a:prstGeom prst="rect">
            <a:avLst/>
          </a:prstGeom>
          <a:noFill/>
        </p:spPr>
        <p:txBody>
          <a:bodyPr wrap="square" rtlCol="0">
            <a:spAutoFit/>
          </a:bodyPr>
          <a:lstStyle/>
          <a:p>
            <a:pPr algn="ctr"/>
            <a:r>
              <a:rPr lang="ru-RU" sz="4400" b="1" dirty="0" smtClean="0">
                <a:solidFill>
                  <a:schemeClr val="accent1">
                    <a:lumMod val="50000"/>
                  </a:schemeClr>
                </a:solidFill>
              </a:rPr>
              <a:t> 2</a:t>
            </a:r>
            <a:endParaRPr lang="ru-RU" sz="4400" b="1" dirty="0">
              <a:solidFill>
                <a:schemeClr val="accent1">
                  <a:lumMod val="50000"/>
                </a:schemeClr>
              </a:solidFill>
            </a:endParaRPr>
          </a:p>
        </p:txBody>
      </p:sp>
      <p:sp>
        <p:nvSpPr>
          <p:cNvPr id="14" name="TextBox 13"/>
          <p:cNvSpPr txBox="1"/>
          <p:nvPr/>
        </p:nvSpPr>
        <p:spPr>
          <a:xfrm>
            <a:off x="4364567" y="9236075"/>
            <a:ext cx="914400" cy="769441"/>
          </a:xfrm>
          <a:prstGeom prst="rect">
            <a:avLst/>
          </a:prstGeom>
          <a:noFill/>
        </p:spPr>
        <p:txBody>
          <a:bodyPr wrap="square" rtlCol="0">
            <a:spAutoFit/>
          </a:bodyPr>
          <a:lstStyle/>
          <a:p>
            <a:pPr algn="ctr"/>
            <a:r>
              <a:rPr lang="ru-RU" sz="4400" b="1" dirty="0" smtClean="0">
                <a:solidFill>
                  <a:schemeClr val="accent1">
                    <a:lumMod val="50000"/>
                  </a:schemeClr>
                </a:solidFill>
              </a:rPr>
              <a:t> 3</a:t>
            </a:r>
            <a:endParaRPr lang="ru-RU" sz="4400" b="1" dirty="0">
              <a:solidFill>
                <a:schemeClr val="accent1">
                  <a:lumMod val="50000"/>
                </a:schemeClr>
              </a:solidFill>
            </a:endParaRPr>
          </a:p>
        </p:txBody>
      </p:sp>
      <p:pic>
        <p:nvPicPr>
          <p:cNvPr id="8" name="Picture 2" descr="https://api.bashinform.ru/attachments/6c128dafe4eb5c83026e0ac18aea67accd40a1e9/store/crop/0/0/1000/1000/1600/0/0/a5f304b39c0813c261360907bbde75424d035f5ac11e6f1c3c35939fe7eb/d55e795cc904fe2f7154fe301efb57c2.jpg"/>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17208501" y="-1"/>
            <a:ext cx="2895599" cy="289559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2220325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8" name="Picture 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4300" y="0"/>
            <a:ext cx="20081875" cy="3517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object 4"/>
          <p:cNvSpPr txBox="1">
            <a:spLocks noGrp="1"/>
          </p:cNvSpPr>
          <p:nvPr>
            <p:ph type="title"/>
          </p:nvPr>
        </p:nvSpPr>
        <p:spPr>
          <a:xfrm>
            <a:off x="2337858" y="777662"/>
            <a:ext cx="12725400" cy="2736005"/>
          </a:xfrm>
          <a:prstGeom prst="rect">
            <a:avLst/>
          </a:prstGeom>
        </p:spPr>
        <p:txBody>
          <a:bodyPr vert="horz" wrap="square" lIns="0" tIns="12065" rIns="0" bIns="0" rtlCol="0">
            <a:spAutoFit/>
          </a:bodyPr>
          <a:lstStyle/>
          <a:p>
            <a:pPr marL="4034790">
              <a:spcBef>
                <a:spcPts val="95"/>
              </a:spcBef>
            </a:pPr>
            <a:r>
              <a:rPr lang="ru-RU" sz="7200" b="1" dirty="0" smtClean="0">
                <a:solidFill>
                  <a:schemeClr val="accent1">
                    <a:lumMod val="50000"/>
                  </a:schemeClr>
                </a:solidFill>
                <a:latin typeface="Arial Narrow" panose="020B0606020202030204" pitchFamily="34" charset="0"/>
              </a:rPr>
              <a:t>Цель наставничества:</a:t>
            </a:r>
            <a:r>
              <a:rPr lang="ru-RU" dirty="0"/>
              <a:t/>
            </a:r>
            <a:br>
              <a:rPr lang="ru-RU" dirty="0"/>
            </a:br>
            <a:endParaRPr spc="-5" dirty="0"/>
          </a:p>
        </p:txBody>
      </p:sp>
      <p:sp>
        <p:nvSpPr>
          <p:cNvPr id="5" name="Прямоугольник 4"/>
          <p:cNvSpPr/>
          <p:nvPr/>
        </p:nvSpPr>
        <p:spPr>
          <a:xfrm>
            <a:off x="2965450" y="4511675"/>
            <a:ext cx="14020800" cy="4247317"/>
          </a:xfrm>
          <a:prstGeom prst="rect">
            <a:avLst/>
          </a:prstGeom>
        </p:spPr>
        <p:txBody>
          <a:bodyPr wrap="square">
            <a:spAutoFit/>
          </a:bodyPr>
          <a:lstStyle/>
          <a:p>
            <a:pPr algn="just"/>
            <a:r>
              <a:rPr lang="ru-RU" sz="5400" dirty="0">
                <a:solidFill>
                  <a:schemeClr val="accent1">
                    <a:lumMod val="50000"/>
                  </a:schemeClr>
                </a:solidFill>
              </a:rPr>
              <a:t>о</a:t>
            </a:r>
            <a:r>
              <a:rPr lang="ru-RU" sz="5400" dirty="0" smtClean="0">
                <a:solidFill>
                  <a:schemeClr val="accent1">
                    <a:lumMod val="50000"/>
                  </a:schemeClr>
                </a:solidFill>
              </a:rPr>
              <a:t>казание помощи молодому педагогу в повышении квалификации, уровня профессионального мастерства и обобщении передового опыта, адаптации к коллективу педагогов, детей, родителей.</a:t>
            </a:r>
            <a:endParaRPr lang="ru-RU" sz="5400" dirty="0">
              <a:solidFill>
                <a:schemeClr val="accent1">
                  <a:lumMod val="50000"/>
                </a:schemeClr>
              </a:solidFill>
            </a:endParaRPr>
          </a:p>
        </p:txBody>
      </p:sp>
      <p:pic>
        <p:nvPicPr>
          <p:cNvPr id="7" name="Picture 2" descr="https://api.bashinform.ru/attachments/6c128dafe4eb5c83026e0ac18aea67accd40a1e9/store/crop/0/0/1000/1000/1600/0/0/a5f304b39c0813c261360907bbde75424d035f5ac11e6f1c3c35939fe7eb/d55e795cc904fe2f7154fe301efb57c2.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7208501" y="-1"/>
            <a:ext cx="2895599" cy="289559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97440978"/>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385</TotalTime>
  <Words>1033</Words>
  <Application>Microsoft Office PowerPoint</Application>
  <PresentationFormat>Произвольный</PresentationFormat>
  <Paragraphs>214</Paragraphs>
  <Slides>24</Slides>
  <Notes>1</Notes>
  <HiddenSlides>0</HiddenSlides>
  <MMClips>0</MMClips>
  <ScaleCrop>false</ScaleCrop>
  <HeadingPairs>
    <vt:vector size="6" baseType="variant">
      <vt:variant>
        <vt:lpstr>Использованные шрифты</vt:lpstr>
      </vt:variant>
      <vt:variant>
        <vt:i4>6</vt:i4>
      </vt:variant>
      <vt:variant>
        <vt:lpstr>Тема</vt:lpstr>
      </vt:variant>
      <vt:variant>
        <vt:i4>1</vt:i4>
      </vt:variant>
      <vt:variant>
        <vt:lpstr>Заголовки слайдов</vt:lpstr>
      </vt:variant>
      <vt:variant>
        <vt:i4>24</vt:i4>
      </vt:variant>
    </vt:vector>
  </HeadingPairs>
  <TitlesOfParts>
    <vt:vector size="31" baseType="lpstr">
      <vt:lpstr>Arial Narrow</vt:lpstr>
      <vt:lpstr>Druk Cyr</vt:lpstr>
      <vt:lpstr>Impact</vt:lpstr>
      <vt:lpstr>Calibri</vt:lpstr>
      <vt:lpstr>Neue Machina</vt:lpstr>
      <vt:lpstr>Wingdings</vt:lpstr>
      <vt:lpstr>Office Theme</vt:lpstr>
      <vt:lpstr>Презентация PowerPoint</vt:lpstr>
      <vt:lpstr>Презентация PowerPoint</vt:lpstr>
      <vt:lpstr>Презентация PowerPoint</vt:lpstr>
      <vt:lpstr>Презентация PowerPoint</vt:lpstr>
      <vt:lpstr>Наставничество  - </vt:lpstr>
      <vt:lpstr>Презентация PowerPoint</vt:lpstr>
      <vt:lpstr>Взаимодействие трех субъектов наставничества</vt:lpstr>
      <vt:lpstr>Самыми распространенными проблемами молодого специалиста являются: </vt:lpstr>
      <vt:lpstr>Цель наставничества: </vt:lpstr>
      <vt:lpstr>Задачи: </vt:lpstr>
      <vt:lpstr>Презентация PowerPoint</vt:lpstr>
      <vt:lpstr>Условия эффективности работы:</vt:lpstr>
      <vt:lpstr>Презентация PowerPoint</vt:lpstr>
      <vt:lpstr>1 этап - адаптационный </vt:lpstr>
      <vt:lpstr>2 этап - основной </vt:lpstr>
      <vt:lpstr>3 этап - контрольно-оценочный</vt:lpstr>
      <vt:lpstr>Презентация PowerPoint</vt:lpstr>
      <vt:lpstr>Презентация PowerPoint</vt:lpstr>
      <vt:lpstr>Презентация PowerPoint</vt:lpstr>
      <vt:lpstr>Перспективное планирование работы по повышению профессиональных умений и навыков  молодого специалиста на 2023 года</vt:lpstr>
      <vt:lpstr>Формы работы педагога наставника с наставляемым молодым педагогом</vt:lpstr>
      <vt:lpstr>Заключение </vt:lpstr>
      <vt:lpstr>Заключение </vt:lpstr>
      <vt:lpstr>Презентация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шаблон презентации</dc:title>
  <cp:lastModifiedBy>Березонька</cp:lastModifiedBy>
  <cp:revision>35</cp:revision>
  <dcterms:created xsi:type="dcterms:W3CDTF">2023-01-13T17:17:54Z</dcterms:created>
  <dcterms:modified xsi:type="dcterms:W3CDTF">2023-02-26T02:59:43Z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reated">
    <vt:filetime>2023-01-13T00:00:00Z</vt:filetime>
  </property>
  <property fmtid="{D5CDD505-2E9C-101B-9397-08002B2CF9AE}" pid="3" name="Creator">
    <vt:lpwstr>Adobe Illustrator 26.4 (Macintosh)</vt:lpwstr>
  </property>
  <property fmtid="{D5CDD505-2E9C-101B-9397-08002B2CF9AE}" pid="4" name="LastSaved">
    <vt:filetime>2023-01-13T00:00:00Z</vt:filetime>
  </property>
</Properties>
</file>