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1" r:id="rId5"/>
    <p:sldId id="402" r:id="rId6"/>
    <p:sldId id="260" r:id="rId7"/>
    <p:sldId id="258" r:id="rId8"/>
    <p:sldId id="292" r:id="rId9"/>
    <p:sldId id="293" r:id="rId10"/>
    <p:sldId id="263" r:id="rId11"/>
    <p:sldId id="29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DA8FD2D-9B15-4A8A-B908-5AD131EF3998}">
          <p14:sldIdLst>
            <p14:sldId id="256"/>
            <p14:sldId id="257"/>
            <p14:sldId id="259"/>
            <p14:sldId id="261"/>
            <p14:sldId id="402"/>
            <p14:sldId id="260"/>
            <p14:sldId id="258"/>
            <p14:sldId id="292"/>
            <p14:sldId id="293"/>
            <p14:sldId id="263"/>
            <p14:sldId id="294"/>
          </p14:sldIdLst>
        </p14:section>
        <p14:section name="Раздел без заголовка" id="{099368B0-8CF5-42F5-9B8F-36DF4273C32E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81E1DF"/>
    <a:srgbClr val="33CCCC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5" Type="http://schemas.openxmlformats.org/officeDocument/2006/relationships/image" Target="../media/image14.jpeg"/><Relationship Id="rId4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3CE768-D553-48DD-A7B4-59BDD5E27764}" type="doc">
      <dgm:prSet loTypeId="urn:microsoft.com/office/officeart/2005/8/layout/radial6" loCatId="cycle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CC80045-00C3-49DB-9FC3-7E4DEB877073}">
      <dgm:prSet phldrT="[Текст]"/>
      <dgm:spPr/>
      <dgm:t>
        <a:bodyPr/>
        <a:lstStyle/>
        <a:p>
          <a:r>
            <a:rPr lang="ru-RU" dirty="0" smtClean="0"/>
            <a:t>Развивающая предметно-пространственная среда  должна обеспечивать:</a:t>
          </a:r>
          <a:endParaRPr lang="ru-RU" dirty="0"/>
        </a:p>
      </dgm:t>
    </dgm:pt>
    <dgm:pt modelId="{E021000F-2262-43CD-9EDD-49F738F36B3E}" type="parTrans" cxnId="{B1938EEF-A0E5-472B-AEEE-5E58D42C4A77}">
      <dgm:prSet/>
      <dgm:spPr/>
      <dgm:t>
        <a:bodyPr/>
        <a:lstStyle/>
        <a:p>
          <a:endParaRPr lang="ru-RU"/>
        </a:p>
      </dgm:t>
    </dgm:pt>
    <dgm:pt modelId="{7F007507-2E59-42DB-AA6F-F2FF8442EEAD}" type="sibTrans" cxnId="{B1938EEF-A0E5-472B-AEEE-5E58D42C4A77}">
      <dgm:prSet/>
      <dgm:spPr/>
      <dgm:t>
        <a:bodyPr/>
        <a:lstStyle/>
        <a:p>
          <a:endParaRPr lang="ru-RU"/>
        </a:p>
      </dgm:t>
    </dgm:pt>
    <dgm:pt modelId="{308DBCC9-2387-45DD-9583-F68A757B62A8}">
      <dgm:prSet phldrT="[Текст]" custT="1"/>
      <dgm:spPr/>
      <dgm:t>
        <a:bodyPr/>
        <a:lstStyle/>
        <a:p>
          <a:r>
            <a:rPr lang="ru-RU" sz="1400" dirty="0" smtClean="0"/>
            <a:t>1. Гармоничное всестороннее развитие детей с учетом особенностей возраста, здоровья, психических, физических и речевых нарушений.</a:t>
          </a:r>
          <a:endParaRPr lang="ru-RU" sz="1400" dirty="0"/>
        </a:p>
      </dgm:t>
    </dgm:pt>
    <dgm:pt modelId="{8DFF48D8-E342-4A7F-8461-6DA521391349}" type="parTrans" cxnId="{AEE8D94F-917D-4409-926A-CEAD540E12B6}">
      <dgm:prSet/>
      <dgm:spPr/>
      <dgm:t>
        <a:bodyPr/>
        <a:lstStyle/>
        <a:p>
          <a:endParaRPr lang="ru-RU"/>
        </a:p>
      </dgm:t>
    </dgm:pt>
    <dgm:pt modelId="{E8B43604-61D1-4FBB-A582-87E715B561A8}" type="sibTrans" cxnId="{AEE8D94F-917D-4409-926A-CEAD540E12B6}">
      <dgm:prSet/>
      <dgm:spPr/>
      <dgm:t>
        <a:bodyPr/>
        <a:lstStyle/>
        <a:p>
          <a:endParaRPr lang="ru-RU"/>
        </a:p>
      </dgm:t>
    </dgm:pt>
    <dgm:pt modelId="{88EDEF23-2230-432F-8C32-93BADFD55181}">
      <dgm:prSet phldrT="[Текст]" custT="1"/>
      <dgm:spPr/>
      <dgm:t>
        <a:bodyPr/>
        <a:lstStyle/>
        <a:p>
          <a:r>
            <a:rPr lang="ru-RU" sz="1400" dirty="0" smtClean="0"/>
            <a:t>2</a:t>
          </a:r>
          <a:r>
            <a:rPr lang="ru-RU" sz="1300" dirty="0" smtClean="0"/>
            <a:t>. Полноценное общение между собой, а в процессе учебной деятельности с педагогом, дать возможность уединиться по желанию ребенка.</a:t>
          </a:r>
          <a:endParaRPr lang="ru-RU" sz="1300" dirty="0"/>
        </a:p>
      </dgm:t>
    </dgm:pt>
    <dgm:pt modelId="{4249906E-35B7-4035-9673-6B184C79B1EA}" type="parTrans" cxnId="{8FA07514-84C7-4F3E-BCFC-AE4474403D3B}">
      <dgm:prSet/>
      <dgm:spPr/>
      <dgm:t>
        <a:bodyPr/>
        <a:lstStyle/>
        <a:p>
          <a:endParaRPr lang="ru-RU"/>
        </a:p>
      </dgm:t>
    </dgm:pt>
    <dgm:pt modelId="{81FAF041-ACC2-49EC-8F08-5B1D10315D18}" type="sibTrans" cxnId="{8FA07514-84C7-4F3E-BCFC-AE4474403D3B}">
      <dgm:prSet/>
      <dgm:spPr/>
      <dgm:t>
        <a:bodyPr/>
        <a:lstStyle/>
        <a:p>
          <a:endParaRPr lang="ru-RU"/>
        </a:p>
      </dgm:t>
    </dgm:pt>
    <dgm:pt modelId="{9849C7CD-F603-468D-9546-E3DD3AD0B23B}">
      <dgm:prSet phldrT="[Текст]" custT="1"/>
      <dgm:spPr/>
      <dgm:t>
        <a:bodyPr/>
        <a:lstStyle/>
        <a:p>
          <a:r>
            <a:rPr lang="ru-RU" sz="1400" dirty="0" smtClean="0"/>
            <a:t>3. Реализацию образовательной программы ДОУ.</a:t>
          </a:r>
          <a:endParaRPr lang="ru-RU" sz="1400" dirty="0"/>
        </a:p>
      </dgm:t>
    </dgm:pt>
    <dgm:pt modelId="{5F96906D-21FD-4007-9379-0D2B693EA358}" type="parTrans" cxnId="{2C4CF62B-0E4C-4239-A83F-1DDB5948A38B}">
      <dgm:prSet/>
      <dgm:spPr/>
      <dgm:t>
        <a:bodyPr/>
        <a:lstStyle/>
        <a:p>
          <a:endParaRPr lang="ru-RU"/>
        </a:p>
      </dgm:t>
    </dgm:pt>
    <dgm:pt modelId="{C59EF975-C3F2-4B66-9DDA-C17260423EBF}" type="sibTrans" cxnId="{2C4CF62B-0E4C-4239-A83F-1DDB5948A38B}">
      <dgm:prSet/>
      <dgm:spPr/>
      <dgm:t>
        <a:bodyPr/>
        <a:lstStyle/>
        <a:p>
          <a:endParaRPr lang="ru-RU"/>
        </a:p>
      </dgm:t>
    </dgm:pt>
    <dgm:pt modelId="{C8A23B25-E096-487A-A691-D8FB5D6FA956}">
      <dgm:prSet phldrT="[Текст]" custT="1"/>
      <dgm:spPr/>
      <dgm:t>
        <a:bodyPr/>
        <a:lstStyle/>
        <a:p>
          <a:r>
            <a:rPr lang="ru-RU" sz="1400" dirty="0" smtClean="0"/>
            <a:t>4. Учет национально-культурных, климатических условий, в которых осуществляется образовательная деятельность.</a:t>
          </a:r>
          <a:endParaRPr lang="ru-RU" sz="1400" dirty="0"/>
        </a:p>
      </dgm:t>
    </dgm:pt>
    <dgm:pt modelId="{3E987973-851C-449C-ACC9-9D88B41CDA68}" type="parTrans" cxnId="{20FA96C5-8F03-4411-A249-29C02942C4C1}">
      <dgm:prSet/>
      <dgm:spPr/>
      <dgm:t>
        <a:bodyPr/>
        <a:lstStyle/>
        <a:p>
          <a:endParaRPr lang="ru-RU"/>
        </a:p>
      </dgm:t>
    </dgm:pt>
    <dgm:pt modelId="{F733C184-9D64-483D-B775-60E7EA53957F}" type="sibTrans" cxnId="{20FA96C5-8F03-4411-A249-29C02942C4C1}">
      <dgm:prSet/>
      <dgm:spPr/>
      <dgm:t>
        <a:bodyPr/>
        <a:lstStyle/>
        <a:p>
          <a:endParaRPr lang="ru-RU"/>
        </a:p>
      </dgm:t>
    </dgm:pt>
    <dgm:pt modelId="{965CD9AA-4184-44F7-B6DD-55274552799A}">
      <dgm:prSet/>
      <dgm:spPr/>
      <dgm:t>
        <a:bodyPr/>
        <a:lstStyle/>
        <a:p>
          <a:endParaRPr lang="ru-RU"/>
        </a:p>
      </dgm:t>
    </dgm:pt>
    <dgm:pt modelId="{2852B349-B14B-4EEC-8769-71DD2719E86D}" type="parTrans" cxnId="{7F99B51F-6CD4-4685-B3DE-A18DD9B51668}">
      <dgm:prSet/>
      <dgm:spPr/>
      <dgm:t>
        <a:bodyPr/>
        <a:lstStyle/>
        <a:p>
          <a:endParaRPr lang="ru-RU"/>
        </a:p>
      </dgm:t>
    </dgm:pt>
    <dgm:pt modelId="{E1CFB3C0-B2CC-4A8F-846F-FF56421F26D1}" type="sibTrans" cxnId="{7F99B51F-6CD4-4685-B3DE-A18DD9B51668}">
      <dgm:prSet/>
      <dgm:spPr/>
      <dgm:t>
        <a:bodyPr/>
        <a:lstStyle/>
        <a:p>
          <a:endParaRPr lang="ru-RU"/>
        </a:p>
      </dgm:t>
    </dgm:pt>
    <dgm:pt modelId="{D6857B3A-4209-4E87-BD8B-41BE3E3FA0A3}" type="pres">
      <dgm:prSet presAssocID="{9E3CE768-D553-48DD-A7B4-59BDD5E2776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D094FD-CBB9-48CB-BACC-4C64DE244AE4}" type="pres">
      <dgm:prSet presAssocID="{ECC80045-00C3-49DB-9FC3-7E4DEB877073}" presName="centerShape" presStyleLbl="node0" presStyleIdx="0" presStyleCnt="1" custScaleX="140411" custScaleY="109280" custLinFactNeighborX="-258" custLinFactNeighborY="1032"/>
      <dgm:spPr/>
      <dgm:t>
        <a:bodyPr/>
        <a:lstStyle/>
        <a:p>
          <a:endParaRPr lang="ru-RU"/>
        </a:p>
      </dgm:t>
    </dgm:pt>
    <dgm:pt modelId="{D9ED1BE4-BA2E-4F2D-A00C-18172D7F2052}" type="pres">
      <dgm:prSet presAssocID="{308DBCC9-2387-45DD-9583-F68A757B62A8}" presName="node" presStyleLbl="node1" presStyleIdx="0" presStyleCnt="4" custScaleX="165325" custScaleY="160517" custRadScaleRad="102922" custRadScaleInc="-9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F2B84D-C832-4442-9766-9DF74AE89C0B}" type="pres">
      <dgm:prSet presAssocID="{308DBCC9-2387-45DD-9583-F68A757B62A8}" presName="dummy" presStyleCnt="0"/>
      <dgm:spPr/>
      <dgm:t>
        <a:bodyPr/>
        <a:lstStyle/>
        <a:p>
          <a:endParaRPr lang="ru-RU"/>
        </a:p>
      </dgm:t>
    </dgm:pt>
    <dgm:pt modelId="{8E1CE470-E261-40D9-8F9C-609ADCF269E7}" type="pres">
      <dgm:prSet presAssocID="{E8B43604-61D1-4FBB-A582-87E715B561A8}" presName="sibTrans" presStyleLbl="sibTrans2D1" presStyleIdx="0" presStyleCnt="4" custScaleX="118664" custScaleY="111646"/>
      <dgm:spPr/>
      <dgm:t>
        <a:bodyPr/>
        <a:lstStyle/>
        <a:p>
          <a:endParaRPr lang="ru-RU"/>
        </a:p>
      </dgm:t>
    </dgm:pt>
    <dgm:pt modelId="{4170ADCA-A9C4-4D95-943D-F806D8CA723B}" type="pres">
      <dgm:prSet presAssocID="{88EDEF23-2230-432F-8C32-93BADFD55181}" presName="node" presStyleLbl="node1" presStyleIdx="1" presStyleCnt="4" custScaleX="153383" custScaleY="146413" custRadScaleRad="117583" custRadScaleInc="-5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4DB195-0267-4412-B788-FA6B4CB35FB6}" type="pres">
      <dgm:prSet presAssocID="{88EDEF23-2230-432F-8C32-93BADFD55181}" presName="dummy" presStyleCnt="0"/>
      <dgm:spPr/>
      <dgm:t>
        <a:bodyPr/>
        <a:lstStyle/>
        <a:p>
          <a:endParaRPr lang="ru-RU"/>
        </a:p>
      </dgm:t>
    </dgm:pt>
    <dgm:pt modelId="{C780231E-7D65-4CF2-95B2-99A7DE61FDC9}" type="pres">
      <dgm:prSet presAssocID="{81FAF041-ACC2-49EC-8F08-5B1D10315D18}" presName="sibTrans" presStyleLbl="sibTrans2D1" presStyleIdx="1" presStyleCnt="4" custScaleX="105594" custScaleY="108463"/>
      <dgm:spPr/>
      <dgm:t>
        <a:bodyPr/>
        <a:lstStyle/>
        <a:p>
          <a:endParaRPr lang="ru-RU"/>
        </a:p>
      </dgm:t>
    </dgm:pt>
    <dgm:pt modelId="{A1A0AECF-816D-4F64-A65E-9B0BA07078B9}" type="pres">
      <dgm:prSet presAssocID="{9849C7CD-F603-468D-9546-E3DD3AD0B23B}" presName="node" presStyleLbl="node1" presStyleIdx="2" presStyleCnt="4" custScaleX="160531" custScaleY="158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0C6D07-9F81-44A4-BFF1-D7B92A8E1DF6}" type="pres">
      <dgm:prSet presAssocID="{9849C7CD-F603-468D-9546-E3DD3AD0B23B}" presName="dummy" presStyleCnt="0"/>
      <dgm:spPr/>
      <dgm:t>
        <a:bodyPr/>
        <a:lstStyle/>
        <a:p>
          <a:endParaRPr lang="ru-RU"/>
        </a:p>
      </dgm:t>
    </dgm:pt>
    <dgm:pt modelId="{1885FA84-5CF7-40A5-A25B-3F7ECC96E0C1}" type="pres">
      <dgm:prSet presAssocID="{C59EF975-C3F2-4B66-9DDA-C17260423EBF}" presName="sibTrans" presStyleLbl="sibTrans2D1" presStyleIdx="2" presStyleCnt="4" custScaleX="107460" custScaleY="108393"/>
      <dgm:spPr/>
      <dgm:t>
        <a:bodyPr/>
        <a:lstStyle/>
        <a:p>
          <a:endParaRPr lang="ru-RU"/>
        </a:p>
      </dgm:t>
    </dgm:pt>
    <dgm:pt modelId="{AB1D1078-8F48-4D19-927D-E9EFBD1F3C6B}" type="pres">
      <dgm:prSet presAssocID="{C8A23B25-E096-487A-A691-D8FB5D6FA956}" presName="node" presStyleLbl="node1" presStyleIdx="3" presStyleCnt="4" custScaleX="159433" custScaleY="159925" custRadScaleRad="120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F0FB93-5193-4B96-80E3-8BE70CFF501A}" type="pres">
      <dgm:prSet presAssocID="{C8A23B25-E096-487A-A691-D8FB5D6FA956}" presName="dummy" presStyleCnt="0"/>
      <dgm:spPr/>
      <dgm:t>
        <a:bodyPr/>
        <a:lstStyle/>
        <a:p>
          <a:endParaRPr lang="ru-RU"/>
        </a:p>
      </dgm:t>
    </dgm:pt>
    <dgm:pt modelId="{4201A122-8670-4134-81FC-A0E0BDD21731}" type="pres">
      <dgm:prSet presAssocID="{F733C184-9D64-483D-B775-60E7EA53957F}" presName="sibTrans" presStyleLbl="sibTrans2D1" presStyleIdx="3" presStyleCnt="4" custScaleX="111011" custScaleY="110242"/>
      <dgm:spPr/>
      <dgm:t>
        <a:bodyPr/>
        <a:lstStyle/>
        <a:p>
          <a:endParaRPr lang="ru-RU"/>
        </a:p>
      </dgm:t>
    </dgm:pt>
  </dgm:ptLst>
  <dgm:cxnLst>
    <dgm:cxn modelId="{D6403DF7-DD38-4681-881B-6BDB810D32D5}" type="presOf" srcId="{308DBCC9-2387-45DD-9583-F68A757B62A8}" destId="{D9ED1BE4-BA2E-4F2D-A00C-18172D7F2052}" srcOrd="0" destOrd="0" presId="urn:microsoft.com/office/officeart/2005/8/layout/radial6"/>
    <dgm:cxn modelId="{88A07E0F-6616-4C94-99D2-6CA04826B202}" type="presOf" srcId="{E8B43604-61D1-4FBB-A582-87E715B561A8}" destId="{8E1CE470-E261-40D9-8F9C-609ADCF269E7}" srcOrd="0" destOrd="0" presId="urn:microsoft.com/office/officeart/2005/8/layout/radial6"/>
    <dgm:cxn modelId="{3E18B82A-9129-4886-BDC0-1464163E8D60}" type="presOf" srcId="{9849C7CD-F603-468D-9546-E3DD3AD0B23B}" destId="{A1A0AECF-816D-4F64-A65E-9B0BA07078B9}" srcOrd="0" destOrd="0" presId="urn:microsoft.com/office/officeart/2005/8/layout/radial6"/>
    <dgm:cxn modelId="{8FA07514-84C7-4F3E-BCFC-AE4474403D3B}" srcId="{ECC80045-00C3-49DB-9FC3-7E4DEB877073}" destId="{88EDEF23-2230-432F-8C32-93BADFD55181}" srcOrd="1" destOrd="0" parTransId="{4249906E-35B7-4035-9673-6B184C79B1EA}" sibTransId="{81FAF041-ACC2-49EC-8F08-5B1D10315D18}"/>
    <dgm:cxn modelId="{80071394-87CC-41A2-A168-0D75C9DE01CF}" type="presOf" srcId="{C59EF975-C3F2-4B66-9DDA-C17260423EBF}" destId="{1885FA84-5CF7-40A5-A25B-3F7ECC96E0C1}" srcOrd="0" destOrd="0" presId="urn:microsoft.com/office/officeart/2005/8/layout/radial6"/>
    <dgm:cxn modelId="{2C4CF62B-0E4C-4239-A83F-1DDB5948A38B}" srcId="{ECC80045-00C3-49DB-9FC3-7E4DEB877073}" destId="{9849C7CD-F603-468D-9546-E3DD3AD0B23B}" srcOrd="2" destOrd="0" parTransId="{5F96906D-21FD-4007-9379-0D2B693EA358}" sibTransId="{C59EF975-C3F2-4B66-9DDA-C17260423EBF}"/>
    <dgm:cxn modelId="{95A32DE0-E408-4EE8-B580-9209F3C33FFE}" type="presOf" srcId="{ECC80045-00C3-49DB-9FC3-7E4DEB877073}" destId="{F2D094FD-CBB9-48CB-BACC-4C64DE244AE4}" srcOrd="0" destOrd="0" presId="urn:microsoft.com/office/officeart/2005/8/layout/radial6"/>
    <dgm:cxn modelId="{B1938EEF-A0E5-472B-AEEE-5E58D42C4A77}" srcId="{9E3CE768-D553-48DD-A7B4-59BDD5E27764}" destId="{ECC80045-00C3-49DB-9FC3-7E4DEB877073}" srcOrd="0" destOrd="0" parTransId="{E021000F-2262-43CD-9EDD-49F738F36B3E}" sibTransId="{7F007507-2E59-42DB-AA6F-F2FF8442EEAD}"/>
    <dgm:cxn modelId="{98842237-D9D3-49AA-8873-41A68211EC2D}" type="presOf" srcId="{C8A23B25-E096-487A-A691-D8FB5D6FA956}" destId="{AB1D1078-8F48-4D19-927D-E9EFBD1F3C6B}" srcOrd="0" destOrd="0" presId="urn:microsoft.com/office/officeart/2005/8/layout/radial6"/>
    <dgm:cxn modelId="{C31E2658-4568-4005-A4BB-9542E3DD643D}" type="presOf" srcId="{88EDEF23-2230-432F-8C32-93BADFD55181}" destId="{4170ADCA-A9C4-4D95-943D-F806D8CA723B}" srcOrd="0" destOrd="0" presId="urn:microsoft.com/office/officeart/2005/8/layout/radial6"/>
    <dgm:cxn modelId="{FBDF47B1-9A64-46FE-9719-15093F2384C0}" type="presOf" srcId="{9E3CE768-D553-48DD-A7B4-59BDD5E27764}" destId="{D6857B3A-4209-4E87-BD8B-41BE3E3FA0A3}" srcOrd="0" destOrd="0" presId="urn:microsoft.com/office/officeart/2005/8/layout/radial6"/>
    <dgm:cxn modelId="{05E10DC0-4F38-4F5C-8664-B90FD59BF274}" type="presOf" srcId="{81FAF041-ACC2-49EC-8F08-5B1D10315D18}" destId="{C780231E-7D65-4CF2-95B2-99A7DE61FDC9}" srcOrd="0" destOrd="0" presId="urn:microsoft.com/office/officeart/2005/8/layout/radial6"/>
    <dgm:cxn modelId="{7A1A38CD-785D-4B60-AB11-A502485B2D57}" type="presOf" srcId="{F733C184-9D64-483D-B775-60E7EA53957F}" destId="{4201A122-8670-4134-81FC-A0E0BDD21731}" srcOrd="0" destOrd="0" presId="urn:microsoft.com/office/officeart/2005/8/layout/radial6"/>
    <dgm:cxn modelId="{7F99B51F-6CD4-4685-B3DE-A18DD9B51668}" srcId="{9E3CE768-D553-48DD-A7B4-59BDD5E27764}" destId="{965CD9AA-4184-44F7-B6DD-55274552799A}" srcOrd="1" destOrd="0" parTransId="{2852B349-B14B-4EEC-8769-71DD2719E86D}" sibTransId="{E1CFB3C0-B2CC-4A8F-846F-FF56421F26D1}"/>
    <dgm:cxn modelId="{20FA96C5-8F03-4411-A249-29C02942C4C1}" srcId="{ECC80045-00C3-49DB-9FC3-7E4DEB877073}" destId="{C8A23B25-E096-487A-A691-D8FB5D6FA956}" srcOrd="3" destOrd="0" parTransId="{3E987973-851C-449C-ACC9-9D88B41CDA68}" sibTransId="{F733C184-9D64-483D-B775-60E7EA53957F}"/>
    <dgm:cxn modelId="{AEE8D94F-917D-4409-926A-CEAD540E12B6}" srcId="{ECC80045-00C3-49DB-9FC3-7E4DEB877073}" destId="{308DBCC9-2387-45DD-9583-F68A757B62A8}" srcOrd="0" destOrd="0" parTransId="{8DFF48D8-E342-4A7F-8461-6DA521391349}" sibTransId="{E8B43604-61D1-4FBB-A582-87E715B561A8}"/>
    <dgm:cxn modelId="{EF9576F0-3FE2-4A78-AC01-9EEE7990340F}" type="presParOf" srcId="{D6857B3A-4209-4E87-BD8B-41BE3E3FA0A3}" destId="{F2D094FD-CBB9-48CB-BACC-4C64DE244AE4}" srcOrd="0" destOrd="0" presId="urn:microsoft.com/office/officeart/2005/8/layout/radial6"/>
    <dgm:cxn modelId="{670991A1-991C-4382-9519-59CDFF75B1A0}" type="presParOf" srcId="{D6857B3A-4209-4E87-BD8B-41BE3E3FA0A3}" destId="{D9ED1BE4-BA2E-4F2D-A00C-18172D7F2052}" srcOrd="1" destOrd="0" presId="urn:microsoft.com/office/officeart/2005/8/layout/radial6"/>
    <dgm:cxn modelId="{2215A9FD-9CF8-4DD8-A4E4-B419601F5095}" type="presParOf" srcId="{D6857B3A-4209-4E87-BD8B-41BE3E3FA0A3}" destId="{5FF2B84D-C832-4442-9766-9DF74AE89C0B}" srcOrd="2" destOrd="0" presId="urn:microsoft.com/office/officeart/2005/8/layout/radial6"/>
    <dgm:cxn modelId="{B08362E8-4134-4AF3-B40A-66E7532560AD}" type="presParOf" srcId="{D6857B3A-4209-4E87-BD8B-41BE3E3FA0A3}" destId="{8E1CE470-E261-40D9-8F9C-609ADCF269E7}" srcOrd="3" destOrd="0" presId="urn:microsoft.com/office/officeart/2005/8/layout/radial6"/>
    <dgm:cxn modelId="{102D7D01-C11B-4B88-A2E4-1FD00AC06E94}" type="presParOf" srcId="{D6857B3A-4209-4E87-BD8B-41BE3E3FA0A3}" destId="{4170ADCA-A9C4-4D95-943D-F806D8CA723B}" srcOrd="4" destOrd="0" presId="urn:microsoft.com/office/officeart/2005/8/layout/radial6"/>
    <dgm:cxn modelId="{9574CAE3-8E21-4296-90B0-B475CCF02ED4}" type="presParOf" srcId="{D6857B3A-4209-4E87-BD8B-41BE3E3FA0A3}" destId="{304DB195-0267-4412-B788-FA6B4CB35FB6}" srcOrd="5" destOrd="0" presId="urn:microsoft.com/office/officeart/2005/8/layout/radial6"/>
    <dgm:cxn modelId="{3DB8A12A-BDFC-4943-B0F6-23614E5E57CA}" type="presParOf" srcId="{D6857B3A-4209-4E87-BD8B-41BE3E3FA0A3}" destId="{C780231E-7D65-4CF2-95B2-99A7DE61FDC9}" srcOrd="6" destOrd="0" presId="urn:microsoft.com/office/officeart/2005/8/layout/radial6"/>
    <dgm:cxn modelId="{DFA054E3-79C0-461C-A2E3-4743715F2213}" type="presParOf" srcId="{D6857B3A-4209-4E87-BD8B-41BE3E3FA0A3}" destId="{A1A0AECF-816D-4F64-A65E-9B0BA07078B9}" srcOrd="7" destOrd="0" presId="urn:microsoft.com/office/officeart/2005/8/layout/radial6"/>
    <dgm:cxn modelId="{26F8DA4F-4C74-4994-B0E0-722A42E801F1}" type="presParOf" srcId="{D6857B3A-4209-4E87-BD8B-41BE3E3FA0A3}" destId="{1E0C6D07-9F81-44A4-BFF1-D7B92A8E1DF6}" srcOrd="8" destOrd="0" presId="urn:microsoft.com/office/officeart/2005/8/layout/radial6"/>
    <dgm:cxn modelId="{F67B2D9B-C153-4F92-8820-CC68206746A8}" type="presParOf" srcId="{D6857B3A-4209-4E87-BD8B-41BE3E3FA0A3}" destId="{1885FA84-5CF7-40A5-A25B-3F7ECC96E0C1}" srcOrd="9" destOrd="0" presId="urn:microsoft.com/office/officeart/2005/8/layout/radial6"/>
    <dgm:cxn modelId="{4E54A3FF-E5AC-4788-ADB8-2D1EBAF86AA2}" type="presParOf" srcId="{D6857B3A-4209-4E87-BD8B-41BE3E3FA0A3}" destId="{AB1D1078-8F48-4D19-927D-E9EFBD1F3C6B}" srcOrd="10" destOrd="0" presId="urn:microsoft.com/office/officeart/2005/8/layout/radial6"/>
    <dgm:cxn modelId="{AFF21A07-6AFE-4BAC-9D13-4FC64B70515F}" type="presParOf" srcId="{D6857B3A-4209-4E87-BD8B-41BE3E3FA0A3}" destId="{4AF0FB93-5193-4B96-80E3-8BE70CFF501A}" srcOrd="11" destOrd="0" presId="urn:microsoft.com/office/officeart/2005/8/layout/radial6"/>
    <dgm:cxn modelId="{567BE17B-6FFB-40C5-B86D-1C9E7F444138}" type="presParOf" srcId="{D6857B3A-4209-4E87-BD8B-41BE3E3FA0A3}" destId="{4201A122-8670-4134-81FC-A0E0BDD2173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838B65-E494-4C3A-A9EE-D40320724CA0}" type="doc">
      <dgm:prSet loTypeId="urn:microsoft.com/office/officeart/2008/layout/HexagonCluster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B51B9A1-0F2B-459B-BF64-01E1EEA13344}">
      <dgm:prSet phldrT="[Текст]" custT="1"/>
      <dgm:spPr/>
      <dgm:t>
        <a:bodyPr/>
        <a:lstStyle/>
        <a:p>
          <a:r>
            <a:rPr lang="ru-RU" sz="1500" b="1" dirty="0" smtClean="0"/>
            <a:t>Социально-коммуникативное развитие</a:t>
          </a:r>
          <a:endParaRPr lang="ru-RU" sz="1500" b="1" dirty="0"/>
        </a:p>
      </dgm:t>
    </dgm:pt>
    <dgm:pt modelId="{A40A2834-220A-42DC-ACA6-5D0433D56F3B}" type="parTrans" cxnId="{C4BD400D-B83F-4747-92AE-8F6BDD69AF5C}">
      <dgm:prSet/>
      <dgm:spPr/>
      <dgm:t>
        <a:bodyPr/>
        <a:lstStyle/>
        <a:p>
          <a:endParaRPr lang="ru-RU"/>
        </a:p>
      </dgm:t>
    </dgm:pt>
    <dgm:pt modelId="{F10617DD-79F9-42DB-8B2A-C59A1241E3A4}" type="sibTrans" cxnId="{C4BD400D-B83F-4747-92AE-8F6BDD69AF5C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  <dgm:t>
        <a:bodyPr/>
        <a:lstStyle/>
        <a:p>
          <a:endParaRPr lang="ru-RU"/>
        </a:p>
      </dgm:t>
    </dgm:pt>
    <dgm:pt modelId="{EAE02549-73DD-4F08-90B3-7285469403B6}">
      <dgm:prSet phldrT="[Текст]" custT="1"/>
      <dgm:spPr/>
      <dgm:t>
        <a:bodyPr/>
        <a:lstStyle/>
        <a:p>
          <a:r>
            <a:rPr lang="ru-RU" sz="1600" b="1" dirty="0" smtClean="0"/>
            <a:t>Познавательное развитие </a:t>
          </a:r>
          <a:endParaRPr lang="ru-RU" sz="1600" b="1" dirty="0"/>
        </a:p>
      </dgm:t>
    </dgm:pt>
    <dgm:pt modelId="{87A8576C-EC75-4004-82AC-42ED1FE12195}" type="parTrans" cxnId="{4D9D0F5A-4F7C-49DE-BE9E-119A5E59B9FB}">
      <dgm:prSet/>
      <dgm:spPr/>
      <dgm:t>
        <a:bodyPr/>
        <a:lstStyle/>
        <a:p>
          <a:endParaRPr lang="ru-RU"/>
        </a:p>
      </dgm:t>
    </dgm:pt>
    <dgm:pt modelId="{D010AE24-306B-4CCB-B048-7AF777AB1F02}" type="sibTrans" cxnId="{4D9D0F5A-4F7C-49DE-BE9E-119A5E59B9FB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ru-RU"/>
        </a:p>
      </dgm:t>
    </dgm:pt>
    <dgm:pt modelId="{C869D3E9-1AA6-4E2F-BFF2-2E5FD38B927C}">
      <dgm:prSet phldrT="[Текст]" custT="1"/>
      <dgm:spPr/>
      <dgm:t>
        <a:bodyPr/>
        <a:lstStyle/>
        <a:p>
          <a:r>
            <a:rPr lang="ru-RU" sz="1600" b="1" dirty="0" smtClean="0"/>
            <a:t>Речевое развитие </a:t>
          </a:r>
          <a:endParaRPr lang="ru-RU" sz="1600" b="1" dirty="0"/>
        </a:p>
      </dgm:t>
    </dgm:pt>
    <dgm:pt modelId="{427D5D31-4EFA-49A5-A821-D186107B1444}" type="parTrans" cxnId="{DD3D9E4D-35E8-40D4-85DA-B2C8CBFE87DF}">
      <dgm:prSet/>
      <dgm:spPr/>
      <dgm:t>
        <a:bodyPr/>
        <a:lstStyle/>
        <a:p>
          <a:endParaRPr lang="ru-RU"/>
        </a:p>
      </dgm:t>
    </dgm:pt>
    <dgm:pt modelId="{D2EF7DCA-EAF4-43FE-8961-E932E42CE8BB}" type="sibTrans" cxnId="{DD3D9E4D-35E8-40D4-85DA-B2C8CBFE87DF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  <dgm:t>
        <a:bodyPr/>
        <a:lstStyle/>
        <a:p>
          <a:endParaRPr lang="ru-RU"/>
        </a:p>
      </dgm:t>
    </dgm:pt>
    <dgm:pt modelId="{E92AE158-D6D0-4C76-ADA8-2A1B5A4010F9}">
      <dgm:prSet phldrT="[Текст]" custT="1"/>
      <dgm:spPr/>
      <dgm:t>
        <a:bodyPr/>
        <a:lstStyle/>
        <a:p>
          <a:r>
            <a:rPr lang="ru-RU" sz="1600" b="1" dirty="0" smtClean="0"/>
            <a:t>Физическое развитие </a:t>
          </a:r>
          <a:endParaRPr lang="ru-RU" sz="1600" b="1" dirty="0"/>
        </a:p>
      </dgm:t>
    </dgm:pt>
    <dgm:pt modelId="{66587CE5-40F6-4DA7-A565-864452F225A6}" type="parTrans" cxnId="{98FB1C5C-8B7A-435A-A6B9-6969EB4E6AE0}">
      <dgm:prSet/>
      <dgm:spPr/>
      <dgm:t>
        <a:bodyPr/>
        <a:lstStyle/>
        <a:p>
          <a:endParaRPr lang="ru-RU"/>
        </a:p>
      </dgm:t>
    </dgm:pt>
    <dgm:pt modelId="{A2B7A74D-D747-4FF4-A270-E6877CBAE456}" type="sibTrans" cxnId="{98FB1C5C-8B7A-435A-A6B9-6969EB4E6AE0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49DCD6BB-CB31-49DD-8943-A7097A1F34E9}">
      <dgm:prSet phldrT="[Текст]" custT="1"/>
      <dgm:spPr/>
      <dgm:t>
        <a:bodyPr/>
        <a:lstStyle/>
        <a:p>
          <a:r>
            <a:rPr lang="ru-RU" sz="1600" b="1" dirty="0" smtClean="0"/>
            <a:t>Художественно-эстетическое развитие </a:t>
          </a:r>
          <a:endParaRPr lang="ru-RU" sz="1600" b="1" dirty="0"/>
        </a:p>
      </dgm:t>
    </dgm:pt>
    <dgm:pt modelId="{30FEDBCF-786F-454C-95B9-DC0A98416FA9}" type="parTrans" cxnId="{11604FB1-1B1D-42D1-AF35-02EE5E8E74AE}">
      <dgm:prSet/>
      <dgm:spPr/>
      <dgm:t>
        <a:bodyPr/>
        <a:lstStyle/>
        <a:p>
          <a:endParaRPr lang="ru-RU"/>
        </a:p>
      </dgm:t>
    </dgm:pt>
    <dgm:pt modelId="{4E8F75C7-F0BB-41DF-8D1B-03DBECF9D6FC}" type="sibTrans" cxnId="{11604FB1-1B1D-42D1-AF35-02EE5E8E74AE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ru-RU"/>
        </a:p>
      </dgm:t>
    </dgm:pt>
    <dgm:pt modelId="{F8FEC870-95D0-49F6-A906-6090F824D7CA}" type="pres">
      <dgm:prSet presAssocID="{C5838B65-E494-4C3A-A9EE-D40320724CA0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92A302BC-8778-49F3-91D0-6286A2A12B76}" type="pres">
      <dgm:prSet presAssocID="{CB51B9A1-0F2B-459B-BF64-01E1EEA13344}" presName="text1" presStyleCnt="0"/>
      <dgm:spPr/>
    </dgm:pt>
    <dgm:pt modelId="{7B8E03D2-A89A-4624-AF66-FC662BB45FFD}" type="pres">
      <dgm:prSet presAssocID="{CB51B9A1-0F2B-459B-BF64-01E1EEA13344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9D2ACA-592E-46C3-807D-9708F51D174F}" type="pres">
      <dgm:prSet presAssocID="{CB51B9A1-0F2B-459B-BF64-01E1EEA13344}" presName="textaccent1" presStyleCnt="0"/>
      <dgm:spPr/>
    </dgm:pt>
    <dgm:pt modelId="{20B91E6D-3196-4E91-8509-4F4E011F6DEB}" type="pres">
      <dgm:prSet presAssocID="{CB51B9A1-0F2B-459B-BF64-01E1EEA13344}" presName="accentRepeatNode" presStyleLbl="solidAlignAcc1" presStyleIdx="0" presStyleCnt="10"/>
      <dgm:spPr/>
    </dgm:pt>
    <dgm:pt modelId="{E3A3E181-DB2C-4DFE-A2F3-8347911094DF}" type="pres">
      <dgm:prSet presAssocID="{F10617DD-79F9-42DB-8B2A-C59A1241E3A4}" presName="image1" presStyleCnt="0"/>
      <dgm:spPr/>
    </dgm:pt>
    <dgm:pt modelId="{914E4EDE-328A-4817-A113-852A15ADD249}" type="pres">
      <dgm:prSet presAssocID="{F10617DD-79F9-42DB-8B2A-C59A1241E3A4}" presName="imageRepeatNode" presStyleLbl="alignAcc1" presStyleIdx="0" presStyleCnt="5"/>
      <dgm:spPr/>
      <dgm:t>
        <a:bodyPr/>
        <a:lstStyle/>
        <a:p>
          <a:endParaRPr lang="ru-RU"/>
        </a:p>
      </dgm:t>
    </dgm:pt>
    <dgm:pt modelId="{4E237217-58EC-4B32-A786-95B1F2144697}" type="pres">
      <dgm:prSet presAssocID="{F10617DD-79F9-42DB-8B2A-C59A1241E3A4}" presName="imageaccent1" presStyleCnt="0"/>
      <dgm:spPr/>
    </dgm:pt>
    <dgm:pt modelId="{23FC8F55-B66F-40F1-A5F5-6379EF39DBA9}" type="pres">
      <dgm:prSet presAssocID="{F10617DD-79F9-42DB-8B2A-C59A1241E3A4}" presName="accentRepeatNode" presStyleLbl="solidAlignAcc1" presStyleIdx="1" presStyleCnt="10"/>
      <dgm:spPr/>
    </dgm:pt>
    <dgm:pt modelId="{2F63F425-22D8-4703-A037-E6FF519E86F1}" type="pres">
      <dgm:prSet presAssocID="{EAE02549-73DD-4F08-90B3-7285469403B6}" presName="text2" presStyleCnt="0"/>
      <dgm:spPr/>
    </dgm:pt>
    <dgm:pt modelId="{EA170671-D5DD-4147-A9E4-C1F8EE4D0C74}" type="pres">
      <dgm:prSet presAssocID="{EAE02549-73DD-4F08-90B3-7285469403B6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EDFF45-4E5B-4D9A-B108-AD5A5D6E4D02}" type="pres">
      <dgm:prSet presAssocID="{EAE02549-73DD-4F08-90B3-7285469403B6}" presName="textaccent2" presStyleCnt="0"/>
      <dgm:spPr/>
    </dgm:pt>
    <dgm:pt modelId="{7181E395-A504-4F43-A599-5CA793340A6C}" type="pres">
      <dgm:prSet presAssocID="{EAE02549-73DD-4F08-90B3-7285469403B6}" presName="accentRepeatNode" presStyleLbl="solidAlignAcc1" presStyleIdx="2" presStyleCnt="10"/>
      <dgm:spPr/>
    </dgm:pt>
    <dgm:pt modelId="{A2A27400-9B7A-47D3-A2D3-DB8983A3C0FF}" type="pres">
      <dgm:prSet presAssocID="{D010AE24-306B-4CCB-B048-7AF777AB1F02}" presName="image2" presStyleCnt="0"/>
      <dgm:spPr/>
    </dgm:pt>
    <dgm:pt modelId="{3CDE42CF-442A-4504-9D82-3A6A0F797927}" type="pres">
      <dgm:prSet presAssocID="{D010AE24-306B-4CCB-B048-7AF777AB1F02}" presName="imageRepeatNode" presStyleLbl="alignAcc1" presStyleIdx="1" presStyleCnt="5"/>
      <dgm:spPr/>
      <dgm:t>
        <a:bodyPr/>
        <a:lstStyle/>
        <a:p>
          <a:endParaRPr lang="ru-RU"/>
        </a:p>
      </dgm:t>
    </dgm:pt>
    <dgm:pt modelId="{4F56D3CF-C697-4348-8B4C-DA032CD3E13B}" type="pres">
      <dgm:prSet presAssocID="{D010AE24-306B-4CCB-B048-7AF777AB1F02}" presName="imageaccent2" presStyleCnt="0"/>
      <dgm:spPr/>
    </dgm:pt>
    <dgm:pt modelId="{3FA0CC81-8A3D-465E-B25E-1C839057B201}" type="pres">
      <dgm:prSet presAssocID="{D010AE24-306B-4CCB-B048-7AF777AB1F02}" presName="accentRepeatNode" presStyleLbl="solidAlignAcc1" presStyleIdx="3" presStyleCnt="10"/>
      <dgm:spPr/>
    </dgm:pt>
    <dgm:pt modelId="{F92F5193-7C6A-4640-8015-F99911CE26EF}" type="pres">
      <dgm:prSet presAssocID="{C869D3E9-1AA6-4E2F-BFF2-2E5FD38B927C}" presName="text3" presStyleCnt="0"/>
      <dgm:spPr/>
    </dgm:pt>
    <dgm:pt modelId="{0C866C3E-774B-43B4-A139-BE2925646F68}" type="pres">
      <dgm:prSet presAssocID="{C869D3E9-1AA6-4E2F-BFF2-2E5FD38B927C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1C69E0-80AA-47C0-9950-CB4AC7D5DF9C}" type="pres">
      <dgm:prSet presAssocID="{C869D3E9-1AA6-4E2F-BFF2-2E5FD38B927C}" presName="textaccent3" presStyleCnt="0"/>
      <dgm:spPr/>
    </dgm:pt>
    <dgm:pt modelId="{9610B671-A95E-442B-80A4-DD54F7396F92}" type="pres">
      <dgm:prSet presAssocID="{C869D3E9-1AA6-4E2F-BFF2-2E5FD38B927C}" presName="accentRepeatNode" presStyleLbl="solidAlignAcc1" presStyleIdx="4" presStyleCnt="10"/>
      <dgm:spPr/>
    </dgm:pt>
    <dgm:pt modelId="{903F0D46-EB94-4D36-A742-AE39EC3B1516}" type="pres">
      <dgm:prSet presAssocID="{D2EF7DCA-EAF4-43FE-8961-E932E42CE8BB}" presName="image3" presStyleCnt="0"/>
      <dgm:spPr/>
    </dgm:pt>
    <dgm:pt modelId="{2358011B-CD07-4C85-9460-7121515AEF87}" type="pres">
      <dgm:prSet presAssocID="{D2EF7DCA-EAF4-43FE-8961-E932E42CE8BB}" presName="imageRepeatNode" presStyleLbl="alignAcc1" presStyleIdx="2" presStyleCnt="5"/>
      <dgm:spPr/>
      <dgm:t>
        <a:bodyPr/>
        <a:lstStyle/>
        <a:p>
          <a:endParaRPr lang="ru-RU"/>
        </a:p>
      </dgm:t>
    </dgm:pt>
    <dgm:pt modelId="{F837EEEF-3388-4F0F-AAD0-5FBFCB33FD77}" type="pres">
      <dgm:prSet presAssocID="{D2EF7DCA-EAF4-43FE-8961-E932E42CE8BB}" presName="imageaccent3" presStyleCnt="0"/>
      <dgm:spPr/>
    </dgm:pt>
    <dgm:pt modelId="{BC46FBB0-9FA8-4AA0-A9B5-0A912335BDD7}" type="pres">
      <dgm:prSet presAssocID="{D2EF7DCA-EAF4-43FE-8961-E932E42CE8BB}" presName="accentRepeatNode" presStyleLbl="solidAlignAcc1" presStyleIdx="5" presStyleCnt="10"/>
      <dgm:spPr/>
    </dgm:pt>
    <dgm:pt modelId="{7E5B68B2-2BC0-4359-A825-39CCD7881614}" type="pres">
      <dgm:prSet presAssocID="{49DCD6BB-CB31-49DD-8943-A7097A1F34E9}" presName="text4" presStyleCnt="0"/>
      <dgm:spPr/>
    </dgm:pt>
    <dgm:pt modelId="{312E2840-3A63-458E-97F9-7B0A1B9C1CA3}" type="pres">
      <dgm:prSet presAssocID="{49DCD6BB-CB31-49DD-8943-A7097A1F34E9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D329B-A3CB-4B39-BEB1-71F35F4BA10F}" type="pres">
      <dgm:prSet presAssocID="{49DCD6BB-CB31-49DD-8943-A7097A1F34E9}" presName="textaccent4" presStyleCnt="0"/>
      <dgm:spPr/>
    </dgm:pt>
    <dgm:pt modelId="{1EC5F1C8-DEBD-47BD-BAF5-77F97B214A4D}" type="pres">
      <dgm:prSet presAssocID="{49DCD6BB-CB31-49DD-8943-A7097A1F34E9}" presName="accentRepeatNode" presStyleLbl="solidAlignAcc1" presStyleIdx="6" presStyleCnt="10"/>
      <dgm:spPr/>
    </dgm:pt>
    <dgm:pt modelId="{ED89C94A-7AB6-48C7-AF7B-1380E0DC7F79}" type="pres">
      <dgm:prSet presAssocID="{4E8F75C7-F0BB-41DF-8D1B-03DBECF9D6FC}" presName="image4" presStyleCnt="0"/>
      <dgm:spPr/>
    </dgm:pt>
    <dgm:pt modelId="{E5158C8B-C33F-46F1-838C-4B69F22C3509}" type="pres">
      <dgm:prSet presAssocID="{4E8F75C7-F0BB-41DF-8D1B-03DBECF9D6FC}" presName="imageRepeatNode" presStyleLbl="alignAcc1" presStyleIdx="3" presStyleCnt="5"/>
      <dgm:spPr/>
      <dgm:t>
        <a:bodyPr/>
        <a:lstStyle/>
        <a:p>
          <a:endParaRPr lang="ru-RU"/>
        </a:p>
      </dgm:t>
    </dgm:pt>
    <dgm:pt modelId="{FBE58509-80CE-492C-914E-E615846158CA}" type="pres">
      <dgm:prSet presAssocID="{4E8F75C7-F0BB-41DF-8D1B-03DBECF9D6FC}" presName="imageaccent4" presStyleCnt="0"/>
      <dgm:spPr/>
    </dgm:pt>
    <dgm:pt modelId="{5AC2F60D-9ED6-40D5-A21F-D575A080213E}" type="pres">
      <dgm:prSet presAssocID="{4E8F75C7-F0BB-41DF-8D1B-03DBECF9D6FC}" presName="accentRepeatNode" presStyleLbl="solidAlignAcc1" presStyleIdx="7" presStyleCnt="10"/>
      <dgm:spPr/>
    </dgm:pt>
    <dgm:pt modelId="{CA74468C-864C-4654-8193-449A2E8A8900}" type="pres">
      <dgm:prSet presAssocID="{E92AE158-D6D0-4C76-ADA8-2A1B5A4010F9}" presName="text5" presStyleCnt="0"/>
      <dgm:spPr/>
    </dgm:pt>
    <dgm:pt modelId="{58A505EC-8A12-434A-8037-4BCD1413D964}" type="pres">
      <dgm:prSet presAssocID="{E92AE158-D6D0-4C76-ADA8-2A1B5A4010F9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5B0DAC-100C-483D-9841-A3E66E50A826}" type="pres">
      <dgm:prSet presAssocID="{E92AE158-D6D0-4C76-ADA8-2A1B5A4010F9}" presName="textaccent5" presStyleCnt="0"/>
      <dgm:spPr/>
    </dgm:pt>
    <dgm:pt modelId="{C9FB7AE7-DD60-4459-8FA5-5C3E7F72AFE7}" type="pres">
      <dgm:prSet presAssocID="{E92AE158-D6D0-4C76-ADA8-2A1B5A4010F9}" presName="accentRepeatNode" presStyleLbl="solidAlignAcc1" presStyleIdx="8" presStyleCnt="10"/>
      <dgm:spPr/>
    </dgm:pt>
    <dgm:pt modelId="{EEB794DC-99C3-4EC2-BBF1-C80D9F2A71D5}" type="pres">
      <dgm:prSet presAssocID="{A2B7A74D-D747-4FF4-A270-E6877CBAE456}" presName="image5" presStyleCnt="0"/>
      <dgm:spPr/>
    </dgm:pt>
    <dgm:pt modelId="{A0FE004F-95E6-474F-9144-3244A23769B8}" type="pres">
      <dgm:prSet presAssocID="{A2B7A74D-D747-4FF4-A270-E6877CBAE456}" presName="imageRepeatNode" presStyleLbl="alignAcc1" presStyleIdx="4" presStyleCnt="5"/>
      <dgm:spPr/>
      <dgm:t>
        <a:bodyPr/>
        <a:lstStyle/>
        <a:p>
          <a:endParaRPr lang="ru-RU"/>
        </a:p>
      </dgm:t>
    </dgm:pt>
    <dgm:pt modelId="{9F755ACF-E60E-4A1B-A529-7DB13FF8252F}" type="pres">
      <dgm:prSet presAssocID="{A2B7A74D-D747-4FF4-A270-E6877CBAE456}" presName="imageaccent5" presStyleCnt="0"/>
      <dgm:spPr/>
    </dgm:pt>
    <dgm:pt modelId="{A095AC5A-CB8F-4E8D-B6ED-8E1C20942720}" type="pres">
      <dgm:prSet presAssocID="{A2B7A74D-D747-4FF4-A270-E6877CBAE456}" presName="accentRepeatNode" presStyleLbl="solidAlignAcc1" presStyleIdx="9" presStyleCnt="10"/>
      <dgm:spPr/>
    </dgm:pt>
  </dgm:ptLst>
  <dgm:cxnLst>
    <dgm:cxn modelId="{2A256E6C-F6BB-4469-B691-D2CCDF3C28D5}" type="presOf" srcId="{E92AE158-D6D0-4C76-ADA8-2A1B5A4010F9}" destId="{58A505EC-8A12-434A-8037-4BCD1413D964}" srcOrd="0" destOrd="0" presId="urn:microsoft.com/office/officeart/2008/layout/HexagonCluster"/>
    <dgm:cxn modelId="{5D52E089-7859-45CE-AC18-6B7FDDF88060}" type="presOf" srcId="{4E8F75C7-F0BB-41DF-8D1B-03DBECF9D6FC}" destId="{E5158C8B-C33F-46F1-838C-4B69F22C3509}" srcOrd="0" destOrd="0" presId="urn:microsoft.com/office/officeart/2008/layout/HexagonCluster"/>
    <dgm:cxn modelId="{98FB1C5C-8B7A-435A-A6B9-6969EB4E6AE0}" srcId="{C5838B65-E494-4C3A-A9EE-D40320724CA0}" destId="{E92AE158-D6D0-4C76-ADA8-2A1B5A4010F9}" srcOrd="4" destOrd="0" parTransId="{66587CE5-40F6-4DA7-A565-864452F225A6}" sibTransId="{A2B7A74D-D747-4FF4-A270-E6877CBAE456}"/>
    <dgm:cxn modelId="{C4BD400D-B83F-4747-92AE-8F6BDD69AF5C}" srcId="{C5838B65-E494-4C3A-A9EE-D40320724CA0}" destId="{CB51B9A1-0F2B-459B-BF64-01E1EEA13344}" srcOrd="0" destOrd="0" parTransId="{A40A2834-220A-42DC-ACA6-5D0433D56F3B}" sibTransId="{F10617DD-79F9-42DB-8B2A-C59A1241E3A4}"/>
    <dgm:cxn modelId="{1EAB3636-7733-4CF0-94C3-B0791BCC4E50}" type="presOf" srcId="{F10617DD-79F9-42DB-8B2A-C59A1241E3A4}" destId="{914E4EDE-328A-4817-A113-852A15ADD249}" srcOrd="0" destOrd="0" presId="urn:microsoft.com/office/officeart/2008/layout/HexagonCluster"/>
    <dgm:cxn modelId="{F88A6B02-EFFA-4A0D-BA1A-CAD0144F0907}" type="presOf" srcId="{D010AE24-306B-4CCB-B048-7AF777AB1F02}" destId="{3CDE42CF-442A-4504-9D82-3A6A0F797927}" srcOrd="0" destOrd="0" presId="urn:microsoft.com/office/officeart/2008/layout/HexagonCluster"/>
    <dgm:cxn modelId="{11604FB1-1B1D-42D1-AF35-02EE5E8E74AE}" srcId="{C5838B65-E494-4C3A-A9EE-D40320724CA0}" destId="{49DCD6BB-CB31-49DD-8943-A7097A1F34E9}" srcOrd="3" destOrd="0" parTransId="{30FEDBCF-786F-454C-95B9-DC0A98416FA9}" sibTransId="{4E8F75C7-F0BB-41DF-8D1B-03DBECF9D6FC}"/>
    <dgm:cxn modelId="{57C2BC58-D453-49C5-8509-2D2CF345EF5C}" type="presOf" srcId="{D2EF7DCA-EAF4-43FE-8961-E932E42CE8BB}" destId="{2358011B-CD07-4C85-9460-7121515AEF87}" srcOrd="0" destOrd="0" presId="urn:microsoft.com/office/officeart/2008/layout/HexagonCluster"/>
    <dgm:cxn modelId="{8ED187C8-FDF5-43C7-93B1-A32AB44F863B}" type="presOf" srcId="{C5838B65-E494-4C3A-A9EE-D40320724CA0}" destId="{F8FEC870-95D0-49F6-A906-6090F824D7CA}" srcOrd="0" destOrd="0" presId="urn:microsoft.com/office/officeart/2008/layout/HexagonCluster"/>
    <dgm:cxn modelId="{0D1ADCAE-CBD4-4AB8-AE7D-984457F7C42A}" type="presOf" srcId="{A2B7A74D-D747-4FF4-A270-E6877CBAE456}" destId="{A0FE004F-95E6-474F-9144-3244A23769B8}" srcOrd="0" destOrd="0" presId="urn:microsoft.com/office/officeart/2008/layout/HexagonCluster"/>
    <dgm:cxn modelId="{B4A9E4E0-1DE4-4146-9699-0B18A97332B5}" type="presOf" srcId="{C869D3E9-1AA6-4E2F-BFF2-2E5FD38B927C}" destId="{0C866C3E-774B-43B4-A139-BE2925646F68}" srcOrd="0" destOrd="0" presId="urn:microsoft.com/office/officeart/2008/layout/HexagonCluster"/>
    <dgm:cxn modelId="{602FA290-B13A-430D-B955-6AC9F24CFE9A}" type="presOf" srcId="{CB51B9A1-0F2B-459B-BF64-01E1EEA13344}" destId="{7B8E03D2-A89A-4624-AF66-FC662BB45FFD}" srcOrd="0" destOrd="0" presId="urn:microsoft.com/office/officeart/2008/layout/HexagonCluster"/>
    <dgm:cxn modelId="{6849C989-0EB3-4780-BA29-EB525A04EB1C}" type="presOf" srcId="{EAE02549-73DD-4F08-90B3-7285469403B6}" destId="{EA170671-D5DD-4147-A9E4-C1F8EE4D0C74}" srcOrd="0" destOrd="0" presId="urn:microsoft.com/office/officeart/2008/layout/HexagonCluster"/>
    <dgm:cxn modelId="{DD3D9E4D-35E8-40D4-85DA-B2C8CBFE87DF}" srcId="{C5838B65-E494-4C3A-A9EE-D40320724CA0}" destId="{C869D3E9-1AA6-4E2F-BFF2-2E5FD38B927C}" srcOrd="2" destOrd="0" parTransId="{427D5D31-4EFA-49A5-A821-D186107B1444}" sibTransId="{D2EF7DCA-EAF4-43FE-8961-E932E42CE8BB}"/>
    <dgm:cxn modelId="{4D9D0F5A-4F7C-49DE-BE9E-119A5E59B9FB}" srcId="{C5838B65-E494-4C3A-A9EE-D40320724CA0}" destId="{EAE02549-73DD-4F08-90B3-7285469403B6}" srcOrd="1" destOrd="0" parTransId="{87A8576C-EC75-4004-82AC-42ED1FE12195}" sibTransId="{D010AE24-306B-4CCB-B048-7AF777AB1F02}"/>
    <dgm:cxn modelId="{DC2FA5A6-42E3-402D-B9CF-26472DFEAD33}" type="presOf" srcId="{49DCD6BB-CB31-49DD-8943-A7097A1F34E9}" destId="{312E2840-3A63-458E-97F9-7B0A1B9C1CA3}" srcOrd="0" destOrd="0" presId="urn:microsoft.com/office/officeart/2008/layout/HexagonCluster"/>
    <dgm:cxn modelId="{429C6443-17E2-4D62-9AB5-4D464819A05D}" type="presParOf" srcId="{F8FEC870-95D0-49F6-A906-6090F824D7CA}" destId="{92A302BC-8778-49F3-91D0-6286A2A12B76}" srcOrd="0" destOrd="0" presId="urn:microsoft.com/office/officeart/2008/layout/HexagonCluster"/>
    <dgm:cxn modelId="{DF3AE650-D050-440B-9E7B-4D1D566543F9}" type="presParOf" srcId="{92A302BC-8778-49F3-91D0-6286A2A12B76}" destId="{7B8E03D2-A89A-4624-AF66-FC662BB45FFD}" srcOrd="0" destOrd="0" presId="urn:microsoft.com/office/officeart/2008/layout/HexagonCluster"/>
    <dgm:cxn modelId="{6B3301CF-1AAF-4D3B-A79E-A82DD309BA6A}" type="presParOf" srcId="{F8FEC870-95D0-49F6-A906-6090F824D7CA}" destId="{949D2ACA-592E-46C3-807D-9708F51D174F}" srcOrd="1" destOrd="0" presId="urn:microsoft.com/office/officeart/2008/layout/HexagonCluster"/>
    <dgm:cxn modelId="{050E651D-94C8-4528-9401-6512875C75A9}" type="presParOf" srcId="{949D2ACA-592E-46C3-807D-9708F51D174F}" destId="{20B91E6D-3196-4E91-8509-4F4E011F6DEB}" srcOrd="0" destOrd="0" presId="urn:microsoft.com/office/officeart/2008/layout/HexagonCluster"/>
    <dgm:cxn modelId="{F8F4C50E-4A89-40FB-BF9E-18E46DEBB3ED}" type="presParOf" srcId="{F8FEC870-95D0-49F6-A906-6090F824D7CA}" destId="{E3A3E181-DB2C-4DFE-A2F3-8347911094DF}" srcOrd="2" destOrd="0" presId="urn:microsoft.com/office/officeart/2008/layout/HexagonCluster"/>
    <dgm:cxn modelId="{67C64302-ADFD-404E-8D75-1700FB62E2A2}" type="presParOf" srcId="{E3A3E181-DB2C-4DFE-A2F3-8347911094DF}" destId="{914E4EDE-328A-4817-A113-852A15ADD249}" srcOrd="0" destOrd="0" presId="urn:microsoft.com/office/officeart/2008/layout/HexagonCluster"/>
    <dgm:cxn modelId="{7CA3E9E6-383E-4DA7-B8F2-C8A45146A7F4}" type="presParOf" srcId="{F8FEC870-95D0-49F6-A906-6090F824D7CA}" destId="{4E237217-58EC-4B32-A786-95B1F2144697}" srcOrd="3" destOrd="0" presId="urn:microsoft.com/office/officeart/2008/layout/HexagonCluster"/>
    <dgm:cxn modelId="{59CECD4B-AF2C-4480-A759-75CCEC5593E1}" type="presParOf" srcId="{4E237217-58EC-4B32-A786-95B1F2144697}" destId="{23FC8F55-B66F-40F1-A5F5-6379EF39DBA9}" srcOrd="0" destOrd="0" presId="urn:microsoft.com/office/officeart/2008/layout/HexagonCluster"/>
    <dgm:cxn modelId="{21B356D4-34C0-4F07-9C93-B0B0FD1AB97A}" type="presParOf" srcId="{F8FEC870-95D0-49F6-A906-6090F824D7CA}" destId="{2F63F425-22D8-4703-A037-E6FF519E86F1}" srcOrd="4" destOrd="0" presId="urn:microsoft.com/office/officeart/2008/layout/HexagonCluster"/>
    <dgm:cxn modelId="{C596EAC7-7EAB-4F29-AF89-EF678222839A}" type="presParOf" srcId="{2F63F425-22D8-4703-A037-E6FF519E86F1}" destId="{EA170671-D5DD-4147-A9E4-C1F8EE4D0C74}" srcOrd="0" destOrd="0" presId="urn:microsoft.com/office/officeart/2008/layout/HexagonCluster"/>
    <dgm:cxn modelId="{7C01720D-48A7-4FDB-8326-50308061AFD8}" type="presParOf" srcId="{F8FEC870-95D0-49F6-A906-6090F824D7CA}" destId="{96EDFF45-4E5B-4D9A-B108-AD5A5D6E4D02}" srcOrd="5" destOrd="0" presId="urn:microsoft.com/office/officeart/2008/layout/HexagonCluster"/>
    <dgm:cxn modelId="{345481AA-3EE4-4C2E-92AC-3C6BDA6FD280}" type="presParOf" srcId="{96EDFF45-4E5B-4D9A-B108-AD5A5D6E4D02}" destId="{7181E395-A504-4F43-A599-5CA793340A6C}" srcOrd="0" destOrd="0" presId="urn:microsoft.com/office/officeart/2008/layout/HexagonCluster"/>
    <dgm:cxn modelId="{C9DCDAA6-8B56-4A2B-9A4D-407BFBE342EA}" type="presParOf" srcId="{F8FEC870-95D0-49F6-A906-6090F824D7CA}" destId="{A2A27400-9B7A-47D3-A2D3-DB8983A3C0FF}" srcOrd="6" destOrd="0" presId="urn:microsoft.com/office/officeart/2008/layout/HexagonCluster"/>
    <dgm:cxn modelId="{4A14A1D3-60FB-4D81-87E1-3EB7B6373767}" type="presParOf" srcId="{A2A27400-9B7A-47D3-A2D3-DB8983A3C0FF}" destId="{3CDE42CF-442A-4504-9D82-3A6A0F797927}" srcOrd="0" destOrd="0" presId="urn:microsoft.com/office/officeart/2008/layout/HexagonCluster"/>
    <dgm:cxn modelId="{0E534661-1988-4A51-991E-45F6CB3A7592}" type="presParOf" srcId="{F8FEC870-95D0-49F6-A906-6090F824D7CA}" destId="{4F56D3CF-C697-4348-8B4C-DA032CD3E13B}" srcOrd="7" destOrd="0" presId="urn:microsoft.com/office/officeart/2008/layout/HexagonCluster"/>
    <dgm:cxn modelId="{B0EB25E0-CD56-4D00-ABF9-FB08F071564C}" type="presParOf" srcId="{4F56D3CF-C697-4348-8B4C-DA032CD3E13B}" destId="{3FA0CC81-8A3D-465E-B25E-1C839057B201}" srcOrd="0" destOrd="0" presId="urn:microsoft.com/office/officeart/2008/layout/HexagonCluster"/>
    <dgm:cxn modelId="{2DE8AC94-2C70-4C4B-B6A2-B688BE11E7EF}" type="presParOf" srcId="{F8FEC870-95D0-49F6-A906-6090F824D7CA}" destId="{F92F5193-7C6A-4640-8015-F99911CE26EF}" srcOrd="8" destOrd="0" presId="urn:microsoft.com/office/officeart/2008/layout/HexagonCluster"/>
    <dgm:cxn modelId="{6BEEDAB1-8176-4D96-AB79-6F1E41ED41BB}" type="presParOf" srcId="{F92F5193-7C6A-4640-8015-F99911CE26EF}" destId="{0C866C3E-774B-43B4-A139-BE2925646F68}" srcOrd="0" destOrd="0" presId="urn:microsoft.com/office/officeart/2008/layout/HexagonCluster"/>
    <dgm:cxn modelId="{304FBB98-1155-4268-B6A2-BA4CBCE11255}" type="presParOf" srcId="{F8FEC870-95D0-49F6-A906-6090F824D7CA}" destId="{B51C69E0-80AA-47C0-9950-CB4AC7D5DF9C}" srcOrd="9" destOrd="0" presId="urn:microsoft.com/office/officeart/2008/layout/HexagonCluster"/>
    <dgm:cxn modelId="{B75AC30F-5B3C-41D2-A294-A2320C50AE94}" type="presParOf" srcId="{B51C69E0-80AA-47C0-9950-CB4AC7D5DF9C}" destId="{9610B671-A95E-442B-80A4-DD54F7396F92}" srcOrd="0" destOrd="0" presId="urn:microsoft.com/office/officeart/2008/layout/HexagonCluster"/>
    <dgm:cxn modelId="{71268DCB-F911-401E-8B08-107D1CF40CE9}" type="presParOf" srcId="{F8FEC870-95D0-49F6-A906-6090F824D7CA}" destId="{903F0D46-EB94-4D36-A742-AE39EC3B1516}" srcOrd="10" destOrd="0" presId="urn:microsoft.com/office/officeart/2008/layout/HexagonCluster"/>
    <dgm:cxn modelId="{CB50E8F7-BDCA-4F3A-AAC3-D9E34BF5ECD5}" type="presParOf" srcId="{903F0D46-EB94-4D36-A742-AE39EC3B1516}" destId="{2358011B-CD07-4C85-9460-7121515AEF87}" srcOrd="0" destOrd="0" presId="urn:microsoft.com/office/officeart/2008/layout/HexagonCluster"/>
    <dgm:cxn modelId="{FCC3B634-B643-4811-845E-E1078FEDD767}" type="presParOf" srcId="{F8FEC870-95D0-49F6-A906-6090F824D7CA}" destId="{F837EEEF-3388-4F0F-AAD0-5FBFCB33FD77}" srcOrd="11" destOrd="0" presId="urn:microsoft.com/office/officeart/2008/layout/HexagonCluster"/>
    <dgm:cxn modelId="{70C0BF8E-9E42-448D-AC7B-561C4EC9B0F8}" type="presParOf" srcId="{F837EEEF-3388-4F0F-AAD0-5FBFCB33FD77}" destId="{BC46FBB0-9FA8-4AA0-A9B5-0A912335BDD7}" srcOrd="0" destOrd="0" presId="urn:microsoft.com/office/officeart/2008/layout/HexagonCluster"/>
    <dgm:cxn modelId="{C62B5A25-82DF-44BF-85EB-061F57DD576E}" type="presParOf" srcId="{F8FEC870-95D0-49F6-A906-6090F824D7CA}" destId="{7E5B68B2-2BC0-4359-A825-39CCD7881614}" srcOrd="12" destOrd="0" presId="urn:microsoft.com/office/officeart/2008/layout/HexagonCluster"/>
    <dgm:cxn modelId="{988000EA-411B-4994-AA95-0A07C43BCD9F}" type="presParOf" srcId="{7E5B68B2-2BC0-4359-A825-39CCD7881614}" destId="{312E2840-3A63-458E-97F9-7B0A1B9C1CA3}" srcOrd="0" destOrd="0" presId="urn:microsoft.com/office/officeart/2008/layout/HexagonCluster"/>
    <dgm:cxn modelId="{8FB40281-AEEB-4C2D-9B9F-C3895FC8753A}" type="presParOf" srcId="{F8FEC870-95D0-49F6-A906-6090F824D7CA}" destId="{EAAD329B-A3CB-4B39-BEB1-71F35F4BA10F}" srcOrd="13" destOrd="0" presId="urn:microsoft.com/office/officeart/2008/layout/HexagonCluster"/>
    <dgm:cxn modelId="{B1B42C9F-D387-4B8E-80FC-EF989C81C8DC}" type="presParOf" srcId="{EAAD329B-A3CB-4B39-BEB1-71F35F4BA10F}" destId="{1EC5F1C8-DEBD-47BD-BAF5-77F97B214A4D}" srcOrd="0" destOrd="0" presId="urn:microsoft.com/office/officeart/2008/layout/HexagonCluster"/>
    <dgm:cxn modelId="{777F975B-0780-49CC-A66F-4F0F6C3C3AA3}" type="presParOf" srcId="{F8FEC870-95D0-49F6-A906-6090F824D7CA}" destId="{ED89C94A-7AB6-48C7-AF7B-1380E0DC7F79}" srcOrd="14" destOrd="0" presId="urn:microsoft.com/office/officeart/2008/layout/HexagonCluster"/>
    <dgm:cxn modelId="{BBE3F2AC-F998-43F6-9A2D-2F5B91AF8E59}" type="presParOf" srcId="{ED89C94A-7AB6-48C7-AF7B-1380E0DC7F79}" destId="{E5158C8B-C33F-46F1-838C-4B69F22C3509}" srcOrd="0" destOrd="0" presId="urn:microsoft.com/office/officeart/2008/layout/HexagonCluster"/>
    <dgm:cxn modelId="{2B539883-D090-448B-BD1B-14007C258242}" type="presParOf" srcId="{F8FEC870-95D0-49F6-A906-6090F824D7CA}" destId="{FBE58509-80CE-492C-914E-E615846158CA}" srcOrd="15" destOrd="0" presId="urn:microsoft.com/office/officeart/2008/layout/HexagonCluster"/>
    <dgm:cxn modelId="{375AD418-66A8-4455-982D-076B36BD6286}" type="presParOf" srcId="{FBE58509-80CE-492C-914E-E615846158CA}" destId="{5AC2F60D-9ED6-40D5-A21F-D575A080213E}" srcOrd="0" destOrd="0" presId="urn:microsoft.com/office/officeart/2008/layout/HexagonCluster"/>
    <dgm:cxn modelId="{84BFF81D-0A3B-4E0C-AFC0-499C2D83F274}" type="presParOf" srcId="{F8FEC870-95D0-49F6-A906-6090F824D7CA}" destId="{CA74468C-864C-4654-8193-449A2E8A8900}" srcOrd="16" destOrd="0" presId="urn:microsoft.com/office/officeart/2008/layout/HexagonCluster"/>
    <dgm:cxn modelId="{6CA90CEE-D068-4069-A304-FD519A3B3F11}" type="presParOf" srcId="{CA74468C-864C-4654-8193-449A2E8A8900}" destId="{58A505EC-8A12-434A-8037-4BCD1413D964}" srcOrd="0" destOrd="0" presId="urn:microsoft.com/office/officeart/2008/layout/HexagonCluster"/>
    <dgm:cxn modelId="{86D40F5B-38EA-4AEF-ACDC-146AF5D3192E}" type="presParOf" srcId="{F8FEC870-95D0-49F6-A906-6090F824D7CA}" destId="{145B0DAC-100C-483D-9841-A3E66E50A826}" srcOrd="17" destOrd="0" presId="urn:microsoft.com/office/officeart/2008/layout/HexagonCluster"/>
    <dgm:cxn modelId="{CE6C9231-692A-4C3E-A65B-ED8CFB7A9A40}" type="presParOf" srcId="{145B0DAC-100C-483D-9841-A3E66E50A826}" destId="{C9FB7AE7-DD60-4459-8FA5-5C3E7F72AFE7}" srcOrd="0" destOrd="0" presId="urn:microsoft.com/office/officeart/2008/layout/HexagonCluster"/>
    <dgm:cxn modelId="{CA186463-E156-457C-B6B3-01C7694FCEFF}" type="presParOf" srcId="{F8FEC870-95D0-49F6-A906-6090F824D7CA}" destId="{EEB794DC-99C3-4EC2-BBF1-C80D9F2A71D5}" srcOrd="18" destOrd="0" presId="urn:microsoft.com/office/officeart/2008/layout/HexagonCluster"/>
    <dgm:cxn modelId="{2E9E7C53-EF68-4268-851E-B9A95982A55C}" type="presParOf" srcId="{EEB794DC-99C3-4EC2-BBF1-C80D9F2A71D5}" destId="{A0FE004F-95E6-474F-9144-3244A23769B8}" srcOrd="0" destOrd="0" presId="urn:microsoft.com/office/officeart/2008/layout/HexagonCluster"/>
    <dgm:cxn modelId="{40AFF986-210F-47D9-95DA-575A940BDB1E}" type="presParOf" srcId="{F8FEC870-95D0-49F6-A906-6090F824D7CA}" destId="{9F755ACF-E60E-4A1B-A529-7DB13FF8252F}" srcOrd="19" destOrd="0" presId="urn:microsoft.com/office/officeart/2008/layout/HexagonCluster"/>
    <dgm:cxn modelId="{A90F074D-D923-404F-B276-3FBBC28734F4}" type="presParOf" srcId="{9F755ACF-E60E-4A1B-A529-7DB13FF8252F}" destId="{A095AC5A-CB8F-4E8D-B6ED-8E1C20942720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0D8C82-1411-4BC0-B638-D412807ED930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29B87B6-698F-47BE-96D8-1ADFE9FD2E65}">
      <dgm:prSet phldrT="[Текст]"/>
      <dgm:spPr/>
      <dgm:t>
        <a:bodyPr/>
        <a:lstStyle/>
        <a:p>
          <a:r>
            <a:rPr lang="ru-RU" b="1" dirty="0" smtClean="0"/>
            <a:t>Создавая развивающую предметно-пространственную среду мы учитываем, что:</a:t>
          </a:r>
          <a:endParaRPr lang="ru-RU" b="1" dirty="0"/>
        </a:p>
      </dgm:t>
    </dgm:pt>
    <dgm:pt modelId="{76234472-DA28-48D2-9217-7F352B9ADC4A}" type="parTrans" cxnId="{6821407F-174A-450A-9F02-049C9F7AEC75}">
      <dgm:prSet/>
      <dgm:spPr/>
      <dgm:t>
        <a:bodyPr/>
        <a:lstStyle/>
        <a:p>
          <a:endParaRPr lang="ru-RU"/>
        </a:p>
      </dgm:t>
    </dgm:pt>
    <dgm:pt modelId="{E692B77C-BF93-4608-A4CA-DBCA3F718B20}" type="sibTrans" cxnId="{6821407F-174A-450A-9F02-049C9F7AEC75}">
      <dgm:prSet/>
      <dgm:spPr/>
      <dgm:t>
        <a:bodyPr/>
        <a:lstStyle/>
        <a:p>
          <a:endParaRPr lang="ru-RU"/>
        </a:p>
      </dgm:t>
    </dgm:pt>
    <dgm:pt modelId="{8462135E-39AF-424B-A26E-B43E97EA986C}">
      <dgm:prSet phldrT="[Текст]" custT="1"/>
      <dgm:spPr/>
      <dgm:t>
        <a:bodyPr/>
        <a:lstStyle/>
        <a:p>
          <a:pPr algn="just"/>
          <a:r>
            <a:rPr lang="ru-RU" sz="1600" b="1" dirty="0" smtClean="0"/>
            <a:t>1. Среда должна выполнять образовательную, развивающую, воспитывающую, стимулирующую, организованную, коммуникативную функции. Но самое главное – она должна работать на развитие самостоятельности и самодеятельности ребенка.</a:t>
          </a:r>
          <a:endParaRPr lang="ru-RU" sz="1600" b="1" dirty="0"/>
        </a:p>
      </dgm:t>
    </dgm:pt>
    <dgm:pt modelId="{3F842255-975F-4D1C-828D-FB2D1757853D}" type="parTrans" cxnId="{C8D786DC-365F-4AB0-BE7B-311433FFDD04}">
      <dgm:prSet/>
      <dgm:spPr/>
      <dgm:t>
        <a:bodyPr/>
        <a:lstStyle/>
        <a:p>
          <a:endParaRPr lang="ru-RU"/>
        </a:p>
      </dgm:t>
    </dgm:pt>
    <dgm:pt modelId="{5FC550B2-985B-486B-8BFB-FA13DA34F98E}" type="sibTrans" cxnId="{C8D786DC-365F-4AB0-BE7B-311433FFDD04}">
      <dgm:prSet/>
      <dgm:spPr/>
      <dgm:t>
        <a:bodyPr/>
        <a:lstStyle/>
        <a:p>
          <a:endParaRPr lang="ru-RU"/>
        </a:p>
      </dgm:t>
    </dgm:pt>
    <dgm:pt modelId="{053F25CF-ABD9-4DAB-9060-FFA70A7862F4}">
      <dgm:prSet phldrT="[Текст]" custT="1"/>
      <dgm:spPr/>
      <dgm:t>
        <a:bodyPr/>
        <a:lstStyle/>
        <a:p>
          <a:pPr algn="just"/>
          <a:r>
            <a:rPr lang="ru-RU" sz="1600" b="1" dirty="0" smtClean="0"/>
            <a:t>2. Необходимо гибкое и вариативное использование пространства. Среда должна служить удовлетворению потребностей и интересов ребенка.</a:t>
          </a:r>
          <a:endParaRPr lang="ru-RU" sz="1600" b="1" dirty="0"/>
        </a:p>
      </dgm:t>
    </dgm:pt>
    <dgm:pt modelId="{61742A88-485C-4F4A-BBCE-CDF0FA6B7486}" type="parTrans" cxnId="{FA729222-B6DA-4E25-A1C5-CEE8FE73A022}">
      <dgm:prSet/>
      <dgm:spPr/>
      <dgm:t>
        <a:bodyPr/>
        <a:lstStyle/>
        <a:p>
          <a:endParaRPr lang="ru-RU"/>
        </a:p>
      </dgm:t>
    </dgm:pt>
    <dgm:pt modelId="{8C7F5513-2EB4-41FF-92AB-D80C73E652C1}" type="sibTrans" cxnId="{FA729222-B6DA-4E25-A1C5-CEE8FE73A022}">
      <dgm:prSet/>
      <dgm:spPr/>
      <dgm:t>
        <a:bodyPr/>
        <a:lstStyle/>
        <a:p>
          <a:endParaRPr lang="ru-RU"/>
        </a:p>
      </dgm:t>
    </dgm:pt>
    <dgm:pt modelId="{BA875ABB-7E23-4001-8282-CD80D85837EF}">
      <dgm:prSet phldrT="[Текст]" custT="1"/>
      <dgm:spPr/>
      <dgm:t>
        <a:bodyPr/>
        <a:lstStyle/>
        <a:p>
          <a:pPr algn="just"/>
          <a:r>
            <a:rPr lang="ru-RU" sz="1600" b="1" dirty="0" smtClean="0"/>
            <a:t>3. Форма и дизайн предметов ориентирована на безопасность и возраст детей.</a:t>
          </a:r>
          <a:endParaRPr lang="ru-RU" sz="1600" b="1" dirty="0"/>
        </a:p>
      </dgm:t>
    </dgm:pt>
    <dgm:pt modelId="{B000C3E8-8006-4A15-89D4-75751621CF77}" type="parTrans" cxnId="{0BCF1066-4E3C-48CF-B360-E815D0FAF52D}">
      <dgm:prSet/>
      <dgm:spPr/>
      <dgm:t>
        <a:bodyPr/>
        <a:lstStyle/>
        <a:p>
          <a:endParaRPr lang="ru-RU"/>
        </a:p>
      </dgm:t>
    </dgm:pt>
    <dgm:pt modelId="{4E546AD0-E4B0-4044-9DCF-E7E3C5A97E90}" type="sibTrans" cxnId="{0BCF1066-4E3C-48CF-B360-E815D0FAF52D}">
      <dgm:prSet/>
      <dgm:spPr/>
      <dgm:t>
        <a:bodyPr/>
        <a:lstStyle/>
        <a:p>
          <a:endParaRPr lang="ru-RU"/>
        </a:p>
      </dgm:t>
    </dgm:pt>
    <dgm:pt modelId="{74A9A287-E907-4438-B828-1967600AFFB1}">
      <dgm:prSet phldrT="[Текст]" custT="1"/>
      <dgm:spPr/>
      <dgm:t>
        <a:bodyPr/>
        <a:lstStyle/>
        <a:p>
          <a:pPr algn="just"/>
          <a:r>
            <a:rPr lang="ru-RU" sz="1600" b="1" dirty="0" smtClean="0"/>
            <a:t>4. Элементы декора должны быть легко сменяемыми.</a:t>
          </a:r>
          <a:endParaRPr lang="ru-RU" sz="1600" b="1" dirty="0"/>
        </a:p>
      </dgm:t>
    </dgm:pt>
    <dgm:pt modelId="{4BB3F67D-2078-4196-9EFD-3198EB760FC7}" type="parTrans" cxnId="{B0128725-D889-4796-828B-CFD860C8905E}">
      <dgm:prSet/>
      <dgm:spPr/>
      <dgm:t>
        <a:bodyPr/>
        <a:lstStyle/>
        <a:p>
          <a:endParaRPr lang="ru-RU"/>
        </a:p>
      </dgm:t>
    </dgm:pt>
    <dgm:pt modelId="{0ABC5624-1F52-4CEA-9A43-ADD24FA7FDBE}" type="sibTrans" cxnId="{B0128725-D889-4796-828B-CFD860C8905E}">
      <dgm:prSet/>
      <dgm:spPr/>
      <dgm:t>
        <a:bodyPr/>
        <a:lstStyle/>
        <a:p>
          <a:endParaRPr lang="ru-RU"/>
        </a:p>
      </dgm:t>
    </dgm:pt>
    <dgm:pt modelId="{06A0C292-31CD-44BE-AF4B-946A78B95141}">
      <dgm:prSet phldrT="[Текст]" custT="1"/>
      <dgm:spPr/>
      <dgm:t>
        <a:bodyPr/>
        <a:lstStyle/>
        <a:p>
          <a:pPr algn="just"/>
          <a:r>
            <a:rPr lang="ru-RU" sz="1600" b="1" dirty="0" smtClean="0"/>
            <a:t>5. Организуя предметную среду в групповом помещении, учитываем закономерности психического развития, показатели их здоровья, психофизиологические и коммуникативные особенности, уровень общего и речевого развития.</a:t>
          </a:r>
          <a:endParaRPr lang="ru-RU" sz="1600" b="1" dirty="0"/>
        </a:p>
      </dgm:t>
    </dgm:pt>
    <dgm:pt modelId="{BC47211E-328F-4E44-AB78-30FFBFB37707}" type="parTrans" cxnId="{B30E72BC-8DB5-4641-B7F4-AF2CDB277CF6}">
      <dgm:prSet/>
      <dgm:spPr/>
      <dgm:t>
        <a:bodyPr/>
        <a:lstStyle/>
        <a:p>
          <a:endParaRPr lang="ru-RU"/>
        </a:p>
      </dgm:t>
    </dgm:pt>
    <dgm:pt modelId="{E04C2258-4CC9-4CFC-B957-3D4E582DBABE}" type="sibTrans" cxnId="{B30E72BC-8DB5-4641-B7F4-AF2CDB277CF6}">
      <dgm:prSet/>
      <dgm:spPr/>
      <dgm:t>
        <a:bodyPr/>
        <a:lstStyle/>
        <a:p>
          <a:endParaRPr lang="ru-RU"/>
        </a:p>
      </dgm:t>
    </dgm:pt>
    <dgm:pt modelId="{C9D03E8E-E3DB-4FD8-858E-AA45D11B0601}">
      <dgm:prSet phldrT="[Текст]" custT="1"/>
      <dgm:spPr/>
      <dgm:t>
        <a:bodyPr/>
        <a:lstStyle/>
        <a:p>
          <a:pPr algn="just"/>
          <a:r>
            <a:rPr lang="ru-RU" sz="1600" b="1" dirty="0" smtClean="0"/>
            <a:t>6. При создании развивающего пространства в групповом помещении мы обязательно учитываем ведущую роль игровой деятельности.</a:t>
          </a:r>
          <a:endParaRPr lang="ru-RU" sz="1600" b="1" dirty="0"/>
        </a:p>
      </dgm:t>
    </dgm:pt>
    <dgm:pt modelId="{42B4EB88-9B30-48C9-9778-3D659576247A}" type="parTrans" cxnId="{A578807D-8B45-46D1-A115-3094F9EBDB45}">
      <dgm:prSet/>
      <dgm:spPr/>
      <dgm:t>
        <a:bodyPr/>
        <a:lstStyle/>
        <a:p>
          <a:endParaRPr lang="ru-RU"/>
        </a:p>
      </dgm:t>
    </dgm:pt>
    <dgm:pt modelId="{B0A6775E-B810-42C6-83DC-40C63315A902}" type="sibTrans" cxnId="{A578807D-8B45-46D1-A115-3094F9EBDB45}">
      <dgm:prSet/>
      <dgm:spPr/>
      <dgm:t>
        <a:bodyPr/>
        <a:lstStyle/>
        <a:p>
          <a:endParaRPr lang="ru-RU"/>
        </a:p>
      </dgm:t>
    </dgm:pt>
    <dgm:pt modelId="{3F031423-C0C3-4331-B77F-6C00102A1F6D}">
      <dgm:prSet phldrT="[Текст]" custT="1"/>
      <dgm:spPr/>
      <dgm:t>
        <a:bodyPr/>
        <a:lstStyle/>
        <a:p>
          <a:pPr algn="just"/>
          <a:r>
            <a:rPr lang="ru-RU" sz="1600" b="1" dirty="0" smtClean="0"/>
            <a:t>7. Развивающая среда группы меняется в зависимости от возрастных особенностей детей, периода обучения, образовательной программы.</a:t>
          </a:r>
          <a:endParaRPr lang="ru-RU" sz="1600" b="1" dirty="0"/>
        </a:p>
      </dgm:t>
    </dgm:pt>
    <dgm:pt modelId="{CDF88B55-FF1F-4A6F-B52A-C3894C3F9474}" type="parTrans" cxnId="{1357FF9C-6D66-4CA9-A31E-C4B66F463408}">
      <dgm:prSet/>
      <dgm:spPr/>
      <dgm:t>
        <a:bodyPr/>
        <a:lstStyle/>
        <a:p>
          <a:endParaRPr lang="ru-RU"/>
        </a:p>
      </dgm:t>
    </dgm:pt>
    <dgm:pt modelId="{26546BDA-8A5A-4E5D-83EF-ED258EE9862E}" type="sibTrans" cxnId="{1357FF9C-6D66-4CA9-A31E-C4B66F463408}">
      <dgm:prSet/>
      <dgm:spPr/>
      <dgm:t>
        <a:bodyPr/>
        <a:lstStyle/>
        <a:p>
          <a:endParaRPr lang="ru-RU"/>
        </a:p>
      </dgm:t>
    </dgm:pt>
    <dgm:pt modelId="{8A1A8616-5987-41FA-A359-2B5CFDC3453F}" type="pres">
      <dgm:prSet presAssocID="{780D8C82-1411-4BC0-B638-D412807ED93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A5F7CF-E293-496D-B32B-FB80BA9913C7}" type="pres">
      <dgm:prSet presAssocID="{429B87B6-698F-47BE-96D8-1ADFE9FD2E65}" presName="root1" presStyleCnt="0"/>
      <dgm:spPr/>
    </dgm:pt>
    <dgm:pt modelId="{C9CCD3BE-7214-45AD-84CD-391684564972}" type="pres">
      <dgm:prSet presAssocID="{429B87B6-698F-47BE-96D8-1ADFE9FD2E65}" presName="LevelOneTextNode" presStyleLbl="node0" presStyleIdx="0" presStyleCnt="1" custScaleY="1556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7EC09D-0C22-4B65-9AE3-C8EA164813E5}" type="pres">
      <dgm:prSet presAssocID="{429B87B6-698F-47BE-96D8-1ADFE9FD2E65}" presName="level2hierChild" presStyleCnt="0"/>
      <dgm:spPr/>
    </dgm:pt>
    <dgm:pt modelId="{27ACCF76-A5DA-4FA4-BA17-18F311D4F171}" type="pres">
      <dgm:prSet presAssocID="{3F842255-975F-4D1C-828D-FB2D1757853D}" presName="conn2-1" presStyleLbl="parChTrans1D2" presStyleIdx="0" presStyleCnt="7"/>
      <dgm:spPr/>
      <dgm:t>
        <a:bodyPr/>
        <a:lstStyle/>
        <a:p>
          <a:endParaRPr lang="ru-RU"/>
        </a:p>
      </dgm:t>
    </dgm:pt>
    <dgm:pt modelId="{D6A11371-2485-4341-A81D-F8203EB952B3}" type="pres">
      <dgm:prSet presAssocID="{3F842255-975F-4D1C-828D-FB2D1757853D}" presName="connTx" presStyleLbl="parChTrans1D2" presStyleIdx="0" presStyleCnt="7"/>
      <dgm:spPr/>
      <dgm:t>
        <a:bodyPr/>
        <a:lstStyle/>
        <a:p>
          <a:endParaRPr lang="ru-RU"/>
        </a:p>
      </dgm:t>
    </dgm:pt>
    <dgm:pt modelId="{B463964F-BD4D-4B5D-96D0-D4497A5155A3}" type="pres">
      <dgm:prSet presAssocID="{8462135E-39AF-424B-A26E-B43E97EA986C}" presName="root2" presStyleCnt="0"/>
      <dgm:spPr/>
    </dgm:pt>
    <dgm:pt modelId="{330647DA-5D45-4456-AA46-779D59BDBE5B}" type="pres">
      <dgm:prSet presAssocID="{8462135E-39AF-424B-A26E-B43E97EA986C}" presName="LevelTwoTextNode" presStyleLbl="node2" presStyleIdx="0" presStyleCnt="7" custScaleX="3810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AD1EDC-4977-484D-AFCC-3CC1727402C3}" type="pres">
      <dgm:prSet presAssocID="{8462135E-39AF-424B-A26E-B43E97EA986C}" presName="level3hierChild" presStyleCnt="0"/>
      <dgm:spPr/>
    </dgm:pt>
    <dgm:pt modelId="{99C031D8-94E0-49B3-991F-349A9092B92B}" type="pres">
      <dgm:prSet presAssocID="{61742A88-485C-4F4A-BBCE-CDF0FA6B7486}" presName="conn2-1" presStyleLbl="parChTrans1D2" presStyleIdx="1" presStyleCnt="7"/>
      <dgm:spPr/>
      <dgm:t>
        <a:bodyPr/>
        <a:lstStyle/>
        <a:p>
          <a:endParaRPr lang="ru-RU"/>
        </a:p>
      </dgm:t>
    </dgm:pt>
    <dgm:pt modelId="{32D577E0-24EB-4650-99E0-E039AA3A02E3}" type="pres">
      <dgm:prSet presAssocID="{61742A88-485C-4F4A-BBCE-CDF0FA6B7486}" presName="connTx" presStyleLbl="parChTrans1D2" presStyleIdx="1" presStyleCnt="7"/>
      <dgm:spPr/>
      <dgm:t>
        <a:bodyPr/>
        <a:lstStyle/>
        <a:p>
          <a:endParaRPr lang="ru-RU"/>
        </a:p>
      </dgm:t>
    </dgm:pt>
    <dgm:pt modelId="{3E3C4199-6B8D-450D-93C5-F577AC75E4C9}" type="pres">
      <dgm:prSet presAssocID="{053F25CF-ABD9-4DAB-9060-FFA70A7862F4}" presName="root2" presStyleCnt="0"/>
      <dgm:spPr/>
    </dgm:pt>
    <dgm:pt modelId="{29D6BA39-E0AC-416D-AE65-35D90205A744}" type="pres">
      <dgm:prSet presAssocID="{053F25CF-ABD9-4DAB-9060-FFA70A7862F4}" presName="LevelTwoTextNode" presStyleLbl="node2" presStyleIdx="1" presStyleCnt="7" custScaleX="3810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81C909-8A05-4FA2-A6C7-0A4F2C9B574A}" type="pres">
      <dgm:prSet presAssocID="{053F25CF-ABD9-4DAB-9060-FFA70A7862F4}" presName="level3hierChild" presStyleCnt="0"/>
      <dgm:spPr/>
    </dgm:pt>
    <dgm:pt modelId="{88C7DEF7-7A89-4D60-A12C-606C721E22E4}" type="pres">
      <dgm:prSet presAssocID="{B000C3E8-8006-4A15-89D4-75751621CF77}" presName="conn2-1" presStyleLbl="parChTrans1D2" presStyleIdx="2" presStyleCnt="7"/>
      <dgm:spPr/>
      <dgm:t>
        <a:bodyPr/>
        <a:lstStyle/>
        <a:p>
          <a:endParaRPr lang="ru-RU"/>
        </a:p>
      </dgm:t>
    </dgm:pt>
    <dgm:pt modelId="{DFE8D786-98B1-4DDC-9770-E17F2B9E1339}" type="pres">
      <dgm:prSet presAssocID="{B000C3E8-8006-4A15-89D4-75751621CF77}" presName="connTx" presStyleLbl="parChTrans1D2" presStyleIdx="2" presStyleCnt="7"/>
      <dgm:spPr/>
      <dgm:t>
        <a:bodyPr/>
        <a:lstStyle/>
        <a:p>
          <a:endParaRPr lang="ru-RU"/>
        </a:p>
      </dgm:t>
    </dgm:pt>
    <dgm:pt modelId="{94E812F3-4B6F-4E51-A870-2E801150E4B6}" type="pres">
      <dgm:prSet presAssocID="{BA875ABB-7E23-4001-8282-CD80D85837EF}" presName="root2" presStyleCnt="0"/>
      <dgm:spPr/>
    </dgm:pt>
    <dgm:pt modelId="{F4E9C6B9-1B33-4512-B82C-96D8B3A52A2C}" type="pres">
      <dgm:prSet presAssocID="{BA875ABB-7E23-4001-8282-CD80D85837EF}" presName="LevelTwoTextNode" presStyleLbl="node2" presStyleIdx="2" presStyleCnt="7" custScaleX="3819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47C757-82D5-4B40-8693-34A8E33C83E3}" type="pres">
      <dgm:prSet presAssocID="{BA875ABB-7E23-4001-8282-CD80D85837EF}" presName="level3hierChild" presStyleCnt="0"/>
      <dgm:spPr/>
    </dgm:pt>
    <dgm:pt modelId="{58B05569-A445-4517-ADB2-3E03A761BA76}" type="pres">
      <dgm:prSet presAssocID="{4BB3F67D-2078-4196-9EFD-3198EB760FC7}" presName="conn2-1" presStyleLbl="parChTrans1D2" presStyleIdx="3" presStyleCnt="7"/>
      <dgm:spPr/>
      <dgm:t>
        <a:bodyPr/>
        <a:lstStyle/>
        <a:p>
          <a:endParaRPr lang="ru-RU"/>
        </a:p>
      </dgm:t>
    </dgm:pt>
    <dgm:pt modelId="{36167DA6-6FE7-46AB-A8B2-860EF8431AC9}" type="pres">
      <dgm:prSet presAssocID="{4BB3F67D-2078-4196-9EFD-3198EB760FC7}" presName="connTx" presStyleLbl="parChTrans1D2" presStyleIdx="3" presStyleCnt="7"/>
      <dgm:spPr/>
      <dgm:t>
        <a:bodyPr/>
        <a:lstStyle/>
        <a:p>
          <a:endParaRPr lang="ru-RU"/>
        </a:p>
      </dgm:t>
    </dgm:pt>
    <dgm:pt modelId="{474A5279-7387-4157-A034-FD7F0A1450FE}" type="pres">
      <dgm:prSet presAssocID="{74A9A287-E907-4438-B828-1967600AFFB1}" presName="root2" presStyleCnt="0"/>
      <dgm:spPr/>
    </dgm:pt>
    <dgm:pt modelId="{D6602587-CBCE-4FA4-BCEC-796123CC3732}" type="pres">
      <dgm:prSet presAssocID="{74A9A287-E907-4438-B828-1967600AFFB1}" presName="LevelTwoTextNode" presStyleLbl="node2" presStyleIdx="3" presStyleCnt="7" custScaleX="3819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BFB54E-2E23-4D59-9DD3-C014421F970E}" type="pres">
      <dgm:prSet presAssocID="{74A9A287-E907-4438-B828-1967600AFFB1}" presName="level3hierChild" presStyleCnt="0"/>
      <dgm:spPr/>
    </dgm:pt>
    <dgm:pt modelId="{29B2AB08-071D-4B7C-B6B8-EFFC03D64C7C}" type="pres">
      <dgm:prSet presAssocID="{BC47211E-328F-4E44-AB78-30FFBFB37707}" presName="conn2-1" presStyleLbl="parChTrans1D2" presStyleIdx="4" presStyleCnt="7"/>
      <dgm:spPr/>
      <dgm:t>
        <a:bodyPr/>
        <a:lstStyle/>
        <a:p>
          <a:endParaRPr lang="ru-RU"/>
        </a:p>
      </dgm:t>
    </dgm:pt>
    <dgm:pt modelId="{4872622F-D382-4AEF-9E94-EF7B86AB902C}" type="pres">
      <dgm:prSet presAssocID="{BC47211E-328F-4E44-AB78-30FFBFB37707}" presName="connTx" presStyleLbl="parChTrans1D2" presStyleIdx="4" presStyleCnt="7"/>
      <dgm:spPr/>
      <dgm:t>
        <a:bodyPr/>
        <a:lstStyle/>
        <a:p>
          <a:endParaRPr lang="ru-RU"/>
        </a:p>
      </dgm:t>
    </dgm:pt>
    <dgm:pt modelId="{A19E0853-C510-4529-97A6-831A936AB363}" type="pres">
      <dgm:prSet presAssocID="{06A0C292-31CD-44BE-AF4B-946A78B95141}" presName="root2" presStyleCnt="0"/>
      <dgm:spPr/>
    </dgm:pt>
    <dgm:pt modelId="{87E9128D-CA1C-4B71-8282-0A03529FBEC6}" type="pres">
      <dgm:prSet presAssocID="{06A0C292-31CD-44BE-AF4B-946A78B95141}" presName="LevelTwoTextNode" presStyleLbl="node2" presStyleIdx="4" presStyleCnt="7" custScaleX="3819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2EC613-02E4-4CDA-B4F7-5D65AE59907E}" type="pres">
      <dgm:prSet presAssocID="{06A0C292-31CD-44BE-AF4B-946A78B95141}" presName="level3hierChild" presStyleCnt="0"/>
      <dgm:spPr/>
    </dgm:pt>
    <dgm:pt modelId="{4F04BA31-65FB-450D-82D8-989BF9D3D81A}" type="pres">
      <dgm:prSet presAssocID="{42B4EB88-9B30-48C9-9778-3D659576247A}" presName="conn2-1" presStyleLbl="parChTrans1D2" presStyleIdx="5" presStyleCnt="7"/>
      <dgm:spPr/>
      <dgm:t>
        <a:bodyPr/>
        <a:lstStyle/>
        <a:p>
          <a:endParaRPr lang="ru-RU"/>
        </a:p>
      </dgm:t>
    </dgm:pt>
    <dgm:pt modelId="{64FE01A6-03D4-4FA1-ACFF-982D831B36AA}" type="pres">
      <dgm:prSet presAssocID="{42B4EB88-9B30-48C9-9778-3D659576247A}" presName="connTx" presStyleLbl="parChTrans1D2" presStyleIdx="5" presStyleCnt="7"/>
      <dgm:spPr/>
      <dgm:t>
        <a:bodyPr/>
        <a:lstStyle/>
        <a:p>
          <a:endParaRPr lang="ru-RU"/>
        </a:p>
      </dgm:t>
    </dgm:pt>
    <dgm:pt modelId="{33DC85B6-6495-4826-8F14-BA364738BBD9}" type="pres">
      <dgm:prSet presAssocID="{C9D03E8E-E3DB-4FD8-858E-AA45D11B0601}" presName="root2" presStyleCnt="0"/>
      <dgm:spPr/>
    </dgm:pt>
    <dgm:pt modelId="{35F5BDCA-E329-4B21-9C10-8A1677D6029E}" type="pres">
      <dgm:prSet presAssocID="{C9D03E8E-E3DB-4FD8-858E-AA45D11B0601}" presName="LevelTwoTextNode" presStyleLbl="node2" presStyleIdx="5" presStyleCnt="7" custScaleX="3810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4CDE36-2CD6-4855-92CC-F07C93BF6A95}" type="pres">
      <dgm:prSet presAssocID="{C9D03E8E-E3DB-4FD8-858E-AA45D11B0601}" presName="level3hierChild" presStyleCnt="0"/>
      <dgm:spPr/>
    </dgm:pt>
    <dgm:pt modelId="{C1DC4B86-783C-400E-BFC0-603C6C8B7ECB}" type="pres">
      <dgm:prSet presAssocID="{CDF88B55-FF1F-4A6F-B52A-C3894C3F9474}" presName="conn2-1" presStyleLbl="parChTrans1D2" presStyleIdx="6" presStyleCnt="7"/>
      <dgm:spPr/>
      <dgm:t>
        <a:bodyPr/>
        <a:lstStyle/>
        <a:p>
          <a:endParaRPr lang="ru-RU"/>
        </a:p>
      </dgm:t>
    </dgm:pt>
    <dgm:pt modelId="{1A1722E2-996A-4104-A1B6-921A3884A2BB}" type="pres">
      <dgm:prSet presAssocID="{CDF88B55-FF1F-4A6F-B52A-C3894C3F9474}" presName="connTx" presStyleLbl="parChTrans1D2" presStyleIdx="6" presStyleCnt="7"/>
      <dgm:spPr/>
      <dgm:t>
        <a:bodyPr/>
        <a:lstStyle/>
        <a:p>
          <a:endParaRPr lang="ru-RU"/>
        </a:p>
      </dgm:t>
    </dgm:pt>
    <dgm:pt modelId="{871E4FCD-4960-4A73-9B24-6AA6BA0723C3}" type="pres">
      <dgm:prSet presAssocID="{3F031423-C0C3-4331-B77F-6C00102A1F6D}" presName="root2" presStyleCnt="0"/>
      <dgm:spPr/>
    </dgm:pt>
    <dgm:pt modelId="{4849F5A0-5369-44E6-B71B-38DDD44201E2}" type="pres">
      <dgm:prSet presAssocID="{3F031423-C0C3-4331-B77F-6C00102A1F6D}" presName="LevelTwoTextNode" presStyleLbl="node2" presStyleIdx="6" presStyleCnt="7" custScaleX="3818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FC465B-A010-4DBE-84E6-46CA9C9F597C}" type="pres">
      <dgm:prSet presAssocID="{3F031423-C0C3-4331-B77F-6C00102A1F6D}" presName="level3hierChild" presStyleCnt="0"/>
      <dgm:spPr/>
    </dgm:pt>
  </dgm:ptLst>
  <dgm:cxnLst>
    <dgm:cxn modelId="{A35BF105-9AB4-4A71-A930-0F7A0740CA86}" type="presOf" srcId="{BC47211E-328F-4E44-AB78-30FFBFB37707}" destId="{29B2AB08-071D-4B7C-B6B8-EFFC03D64C7C}" srcOrd="0" destOrd="0" presId="urn:microsoft.com/office/officeart/2008/layout/HorizontalMultiLevelHierarchy"/>
    <dgm:cxn modelId="{2E0A825C-A036-48C7-BB43-3DB339AAA193}" type="presOf" srcId="{61742A88-485C-4F4A-BBCE-CDF0FA6B7486}" destId="{99C031D8-94E0-49B3-991F-349A9092B92B}" srcOrd="0" destOrd="0" presId="urn:microsoft.com/office/officeart/2008/layout/HorizontalMultiLevelHierarchy"/>
    <dgm:cxn modelId="{A4F937E7-B9DD-40F2-A2CB-F9FCC5D3856D}" type="presOf" srcId="{CDF88B55-FF1F-4A6F-B52A-C3894C3F9474}" destId="{1A1722E2-996A-4104-A1B6-921A3884A2BB}" srcOrd="1" destOrd="0" presId="urn:microsoft.com/office/officeart/2008/layout/HorizontalMultiLevelHierarchy"/>
    <dgm:cxn modelId="{66DE126B-9A40-4E46-80AC-CC7F4E26A280}" type="presOf" srcId="{CDF88B55-FF1F-4A6F-B52A-C3894C3F9474}" destId="{C1DC4B86-783C-400E-BFC0-603C6C8B7ECB}" srcOrd="0" destOrd="0" presId="urn:microsoft.com/office/officeart/2008/layout/HorizontalMultiLevelHierarchy"/>
    <dgm:cxn modelId="{A578807D-8B45-46D1-A115-3094F9EBDB45}" srcId="{429B87B6-698F-47BE-96D8-1ADFE9FD2E65}" destId="{C9D03E8E-E3DB-4FD8-858E-AA45D11B0601}" srcOrd="5" destOrd="0" parTransId="{42B4EB88-9B30-48C9-9778-3D659576247A}" sibTransId="{B0A6775E-B810-42C6-83DC-40C63315A902}"/>
    <dgm:cxn modelId="{F12FDB2F-9D70-4616-81F2-28D026C9AD5B}" type="presOf" srcId="{74A9A287-E907-4438-B828-1967600AFFB1}" destId="{D6602587-CBCE-4FA4-BCEC-796123CC3732}" srcOrd="0" destOrd="0" presId="urn:microsoft.com/office/officeart/2008/layout/HorizontalMultiLevelHierarchy"/>
    <dgm:cxn modelId="{7C308D68-A29C-47E9-AD4B-BF14561CCF06}" type="presOf" srcId="{4BB3F67D-2078-4196-9EFD-3198EB760FC7}" destId="{36167DA6-6FE7-46AB-A8B2-860EF8431AC9}" srcOrd="1" destOrd="0" presId="urn:microsoft.com/office/officeart/2008/layout/HorizontalMultiLevelHierarchy"/>
    <dgm:cxn modelId="{0CEBD7AB-4C0B-4B5F-8565-0042EF8B95AA}" type="presOf" srcId="{42B4EB88-9B30-48C9-9778-3D659576247A}" destId="{64FE01A6-03D4-4FA1-ACFF-982D831B36AA}" srcOrd="1" destOrd="0" presId="urn:microsoft.com/office/officeart/2008/layout/HorizontalMultiLevelHierarchy"/>
    <dgm:cxn modelId="{0E030082-A520-4233-8138-79C5A117BA7B}" type="presOf" srcId="{BC47211E-328F-4E44-AB78-30FFBFB37707}" destId="{4872622F-D382-4AEF-9E94-EF7B86AB902C}" srcOrd="1" destOrd="0" presId="urn:microsoft.com/office/officeart/2008/layout/HorizontalMultiLevelHierarchy"/>
    <dgm:cxn modelId="{26ED2929-90BE-4029-ABD3-46A4EB94D70A}" type="presOf" srcId="{C9D03E8E-E3DB-4FD8-858E-AA45D11B0601}" destId="{35F5BDCA-E329-4B21-9C10-8A1677D6029E}" srcOrd="0" destOrd="0" presId="urn:microsoft.com/office/officeart/2008/layout/HorizontalMultiLevelHierarchy"/>
    <dgm:cxn modelId="{6796C959-DEB9-4B08-9C1E-FDC8405B535A}" type="presOf" srcId="{06A0C292-31CD-44BE-AF4B-946A78B95141}" destId="{87E9128D-CA1C-4B71-8282-0A03529FBEC6}" srcOrd="0" destOrd="0" presId="urn:microsoft.com/office/officeart/2008/layout/HorizontalMultiLevelHierarchy"/>
    <dgm:cxn modelId="{72FD6A21-CD93-4AE4-ACEC-6D965CFB1BBC}" type="presOf" srcId="{4BB3F67D-2078-4196-9EFD-3198EB760FC7}" destId="{58B05569-A445-4517-ADB2-3E03A761BA76}" srcOrd="0" destOrd="0" presId="urn:microsoft.com/office/officeart/2008/layout/HorizontalMultiLevelHierarchy"/>
    <dgm:cxn modelId="{B30E72BC-8DB5-4641-B7F4-AF2CDB277CF6}" srcId="{429B87B6-698F-47BE-96D8-1ADFE9FD2E65}" destId="{06A0C292-31CD-44BE-AF4B-946A78B95141}" srcOrd="4" destOrd="0" parTransId="{BC47211E-328F-4E44-AB78-30FFBFB37707}" sibTransId="{E04C2258-4CC9-4CFC-B957-3D4E582DBABE}"/>
    <dgm:cxn modelId="{84DF1382-F8E3-452D-BDD5-0BB29EAD536A}" type="presOf" srcId="{053F25CF-ABD9-4DAB-9060-FFA70A7862F4}" destId="{29D6BA39-E0AC-416D-AE65-35D90205A744}" srcOrd="0" destOrd="0" presId="urn:microsoft.com/office/officeart/2008/layout/HorizontalMultiLevelHierarchy"/>
    <dgm:cxn modelId="{743ADFA6-6DEF-4DDD-9EDB-7BA66E9C4AFD}" type="presOf" srcId="{429B87B6-698F-47BE-96D8-1ADFE9FD2E65}" destId="{C9CCD3BE-7214-45AD-84CD-391684564972}" srcOrd="0" destOrd="0" presId="urn:microsoft.com/office/officeart/2008/layout/HorizontalMultiLevelHierarchy"/>
    <dgm:cxn modelId="{8D10A1EC-B2D6-4B34-A68D-34D42C7CF8A7}" type="presOf" srcId="{61742A88-485C-4F4A-BBCE-CDF0FA6B7486}" destId="{32D577E0-24EB-4650-99E0-E039AA3A02E3}" srcOrd="1" destOrd="0" presId="urn:microsoft.com/office/officeart/2008/layout/HorizontalMultiLevelHierarchy"/>
    <dgm:cxn modelId="{C8D786DC-365F-4AB0-BE7B-311433FFDD04}" srcId="{429B87B6-698F-47BE-96D8-1ADFE9FD2E65}" destId="{8462135E-39AF-424B-A26E-B43E97EA986C}" srcOrd="0" destOrd="0" parTransId="{3F842255-975F-4D1C-828D-FB2D1757853D}" sibTransId="{5FC550B2-985B-486B-8BFB-FA13DA34F98E}"/>
    <dgm:cxn modelId="{0301BDC5-6ED7-4AD4-9C46-EFFAA23C46CE}" type="presOf" srcId="{3F842255-975F-4D1C-828D-FB2D1757853D}" destId="{27ACCF76-A5DA-4FA4-BA17-18F311D4F171}" srcOrd="0" destOrd="0" presId="urn:microsoft.com/office/officeart/2008/layout/HorizontalMultiLevelHierarchy"/>
    <dgm:cxn modelId="{9F7DC323-4562-409F-83D3-44338EC697F2}" type="presOf" srcId="{8462135E-39AF-424B-A26E-B43E97EA986C}" destId="{330647DA-5D45-4456-AA46-779D59BDBE5B}" srcOrd="0" destOrd="0" presId="urn:microsoft.com/office/officeart/2008/layout/HorizontalMultiLevelHierarchy"/>
    <dgm:cxn modelId="{D4728673-8A63-4843-BBBB-A4E9920A4673}" type="presOf" srcId="{BA875ABB-7E23-4001-8282-CD80D85837EF}" destId="{F4E9C6B9-1B33-4512-B82C-96D8B3A52A2C}" srcOrd="0" destOrd="0" presId="urn:microsoft.com/office/officeart/2008/layout/HorizontalMultiLevelHierarchy"/>
    <dgm:cxn modelId="{B0128725-D889-4796-828B-CFD860C8905E}" srcId="{429B87B6-698F-47BE-96D8-1ADFE9FD2E65}" destId="{74A9A287-E907-4438-B828-1967600AFFB1}" srcOrd="3" destOrd="0" parTransId="{4BB3F67D-2078-4196-9EFD-3198EB760FC7}" sibTransId="{0ABC5624-1F52-4CEA-9A43-ADD24FA7FDBE}"/>
    <dgm:cxn modelId="{1357FF9C-6D66-4CA9-A31E-C4B66F463408}" srcId="{429B87B6-698F-47BE-96D8-1ADFE9FD2E65}" destId="{3F031423-C0C3-4331-B77F-6C00102A1F6D}" srcOrd="6" destOrd="0" parTransId="{CDF88B55-FF1F-4A6F-B52A-C3894C3F9474}" sibTransId="{26546BDA-8A5A-4E5D-83EF-ED258EE9862E}"/>
    <dgm:cxn modelId="{FB81D560-4A69-4769-8922-841B1AA9F45B}" type="presOf" srcId="{B000C3E8-8006-4A15-89D4-75751621CF77}" destId="{DFE8D786-98B1-4DDC-9770-E17F2B9E1339}" srcOrd="1" destOrd="0" presId="urn:microsoft.com/office/officeart/2008/layout/HorizontalMultiLevelHierarchy"/>
    <dgm:cxn modelId="{0BCF1066-4E3C-48CF-B360-E815D0FAF52D}" srcId="{429B87B6-698F-47BE-96D8-1ADFE9FD2E65}" destId="{BA875ABB-7E23-4001-8282-CD80D85837EF}" srcOrd="2" destOrd="0" parTransId="{B000C3E8-8006-4A15-89D4-75751621CF77}" sibTransId="{4E546AD0-E4B0-4044-9DCF-E7E3C5A97E90}"/>
    <dgm:cxn modelId="{6821407F-174A-450A-9F02-049C9F7AEC75}" srcId="{780D8C82-1411-4BC0-B638-D412807ED930}" destId="{429B87B6-698F-47BE-96D8-1ADFE9FD2E65}" srcOrd="0" destOrd="0" parTransId="{76234472-DA28-48D2-9217-7F352B9ADC4A}" sibTransId="{E692B77C-BF93-4608-A4CA-DBCA3F718B20}"/>
    <dgm:cxn modelId="{504B7FF7-1785-4B93-9F12-349A6C8B41A6}" type="presOf" srcId="{3F842255-975F-4D1C-828D-FB2D1757853D}" destId="{D6A11371-2485-4341-A81D-F8203EB952B3}" srcOrd="1" destOrd="0" presId="urn:microsoft.com/office/officeart/2008/layout/HorizontalMultiLevelHierarchy"/>
    <dgm:cxn modelId="{FA729222-B6DA-4E25-A1C5-CEE8FE73A022}" srcId="{429B87B6-698F-47BE-96D8-1ADFE9FD2E65}" destId="{053F25CF-ABD9-4DAB-9060-FFA70A7862F4}" srcOrd="1" destOrd="0" parTransId="{61742A88-485C-4F4A-BBCE-CDF0FA6B7486}" sibTransId="{8C7F5513-2EB4-41FF-92AB-D80C73E652C1}"/>
    <dgm:cxn modelId="{BD789B72-B0ED-4A60-8A5F-884BAB272947}" type="presOf" srcId="{3F031423-C0C3-4331-B77F-6C00102A1F6D}" destId="{4849F5A0-5369-44E6-B71B-38DDD44201E2}" srcOrd="0" destOrd="0" presId="urn:microsoft.com/office/officeart/2008/layout/HorizontalMultiLevelHierarchy"/>
    <dgm:cxn modelId="{9008C5BD-7B0A-4EF7-BAF5-D497E326E947}" type="presOf" srcId="{780D8C82-1411-4BC0-B638-D412807ED930}" destId="{8A1A8616-5987-41FA-A359-2B5CFDC3453F}" srcOrd="0" destOrd="0" presId="urn:microsoft.com/office/officeart/2008/layout/HorizontalMultiLevelHierarchy"/>
    <dgm:cxn modelId="{35C33518-13CE-4A39-9867-FD751970D466}" type="presOf" srcId="{B000C3E8-8006-4A15-89D4-75751621CF77}" destId="{88C7DEF7-7A89-4D60-A12C-606C721E22E4}" srcOrd="0" destOrd="0" presId="urn:microsoft.com/office/officeart/2008/layout/HorizontalMultiLevelHierarchy"/>
    <dgm:cxn modelId="{001EEE70-2845-4D9F-A28B-18F1A4094422}" type="presOf" srcId="{42B4EB88-9B30-48C9-9778-3D659576247A}" destId="{4F04BA31-65FB-450D-82D8-989BF9D3D81A}" srcOrd="0" destOrd="0" presId="urn:microsoft.com/office/officeart/2008/layout/HorizontalMultiLevelHierarchy"/>
    <dgm:cxn modelId="{CF10FE19-CADF-4F33-AF94-64FB26F0E96C}" type="presParOf" srcId="{8A1A8616-5987-41FA-A359-2B5CFDC3453F}" destId="{0FA5F7CF-E293-496D-B32B-FB80BA9913C7}" srcOrd="0" destOrd="0" presId="urn:microsoft.com/office/officeart/2008/layout/HorizontalMultiLevelHierarchy"/>
    <dgm:cxn modelId="{D068A63A-1057-4F2E-919E-3550539F17BA}" type="presParOf" srcId="{0FA5F7CF-E293-496D-B32B-FB80BA9913C7}" destId="{C9CCD3BE-7214-45AD-84CD-391684564972}" srcOrd="0" destOrd="0" presId="urn:microsoft.com/office/officeart/2008/layout/HorizontalMultiLevelHierarchy"/>
    <dgm:cxn modelId="{82CEF9A2-98A4-47F2-A889-3E7CDB2D5923}" type="presParOf" srcId="{0FA5F7CF-E293-496D-B32B-FB80BA9913C7}" destId="{337EC09D-0C22-4B65-9AE3-C8EA164813E5}" srcOrd="1" destOrd="0" presId="urn:microsoft.com/office/officeart/2008/layout/HorizontalMultiLevelHierarchy"/>
    <dgm:cxn modelId="{A4133B2C-196E-41F8-9C55-6D7856527BC9}" type="presParOf" srcId="{337EC09D-0C22-4B65-9AE3-C8EA164813E5}" destId="{27ACCF76-A5DA-4FA4-BA17-18F311D4F171}" srcOrd="0" destOrd="0" presId="urn:microsoft.com/office/officeart/2008/layout/HorizontalMultiLevelHierarchy"/>
    <dgm:cxn modelId="{CC8FBF82-F076-45F0-BCC0-C75E6566BDB7}" type="presParOf" srcId="{27ACCF76-A5DA-4FA4-BA17-18F311D4F171}" destId="{D6A11371-2485-4341-A81D-F8203EB952B3}" srcOrd="0" destOrd="0" presId="urn:microsoft.com/office/officeart/2008/layout/HorizontalMultiLevelHierarchy"/>
    <dgm:cxn modelId="{CB014D30-F5D7-4023-8409-65C2A2483AA7}" type="presParOf" srcId="{337EC09D-0C22-4B65-9AE3-C8EA164813E5}" destId="{B463964F-BD4D-4B5D-96D0-D4497A5155A3}" srcOrd="1" destOrd="0" presId="urn:microsoft.com/office/officeart/2008/layout/HorizontalMultiLevelHierarchy"/>
    <dgm:cxn modelId="{AE5A6A6F-558C-47F4-A739-87D0B5E0CF28}" type="presParOf" srcId="{B463964F-BD4D-4B5D-96D0-D4497A5155A3}" destId="{330647DA-5D45-4456-AA46-779D59BDBE5B}" srcOrd="0" destOrd="0" presId="urn:microsoft.com/office/officeart/2008/layout/HorizontalMultiLevelHierarchy"/>
    <dgm:cxn modelId="{5145C425-4F2C-4EBD-85A4-A6FE442EC2A7}" type="presParOf" srcId="{B463964F-BD4D-4B5D-96D0-D4497A5155A3}" destId="{9BAD1EDC-4977-484D-AFCC-3CC1727402C3}" srcOrd="1" destOrd="0" presId="urn:microsoft.com/office/officeart/2008/layout/HorizontalMultiLevelHierarchy"/>
    <dgm:cxn modelId="{C65ED857-66CE-472E-A52F-F6A34325AB7F}" type="presParOf" srcId="{337EC09D-0C22-4B65-9AE3-C8EA164813E5}" destId="{99C031D8-94E0-49B3-991F-349A9092B92B}" srcOrd="2" destOrd="0" presId="urn:microsoft.com/office/officeart/2008/layout/HorizontalMultiLevelHierarchy"/>
    <dgm:cxn modelId="{9FD71CD2-3ECD-44A4-BA65-82E0BE21A9B4}" type="presParOf" srcId="{99C031D8-94E0-49B3-991F-349A9092B92B}" destId="{32D577E0-24EB-4650-99E0-E039AA3A02E3}" srcOrd="0" destOrd="0" presId="urn:microsoft.com/office/officeart/2008/layout/HorizontalMultiLevelHierarchy"/>
    <dgm:cxn modelId="{AAD3E860-9A25-489F-AB79-BBC65ACF39A0}" type="presParOf" srcId="{337EC09D-0C22-4B65-9AE3-C8EA164813E5}" destId="{3E3C4199-6B8D-450D-93C5-F577AC75E4C9}" srcOrd="3" destOrd="0" presId="urn:microsoft.com/office/officeart/2008/layout/HorizontalMultiLevelHierarchy"/>
    <dgm:cxn modelId="{0B337828-2572-46B7-96E6-606D1198A6B3}" type="presParOf" srcId="{3E3C4199-6B8D-450D-93C5-F577AC75E4C9}" destId="{29D6BA39-E0AC-416D-AE65-35D90205A744}" srcOrd="0" destOrd="0" presId="urn:microsoft.com/office/officeart/2008/layout/HorizontalMultiLevelHierarchy"/>
    <dgm:cxn modelId="{F4887F69-0686-49A0-B548-3A259CA2D41E}" type="presParOf" srcId="{3E3C4199-6B8D-450D-93C5-F577AC75E4C9}" destId="{EC81C909-8A05-4FA2-A6C7-0A4F2C9B574A}" srcOrd="1" destOrd="0" presId="urn:microsoft.com/office/officeart/2008/layout/HorizontalMultiLevelHierarchy"/>
    <dgm:cxn modelId="{9DBEF0F1-148F-4C91-BF2E-045B339342E8}" type="presParOf" srcId="{337EC09D-0C22-4B65-9AE3-C8EA164813E5}" destId="{88C7DEF7-7A89-4D60-A12C-606C721E22E4}" srcOrd="4" destOrd="0" presId="urn:microsoft.com/office/officeart/2008/layout/HorizontalMultiLevelHierarchy"/>
    <dgm:cxn modelId="{EB6B33CA-63BB-4279-B3F4-4A48EF850B3E}" type="presParOf" srcId="{88C7DEF7-7A89-4D60-A12C-606C721E22E4}" destId="{DFE8D786-98B1-4DDC-9770-E17F2B9E1339}" srcOrd="0" destOrd="0" presId="urn:microsoft.com/office/officeart/2008/layout/HorizontalMultiLevelHierarchy"/>
    <dgm:cxn modelId="{C976FD2E-388C-4B6A-96B3-AB0EA63CC1DF}" type="presParOf" srcId="{337EC09D-0C22-4B65-9AE3-C8EA164813E5}" destId="{94E812F3-4B6F-4E51-A870-2E801150E4B6}" srcOrd="5" destOrd="0" presId="urn:microsoft.com/office/officeart/2008/layout/HorizontalMultiLevelHierarchy"/>
    <dgm:cxn modelId="{F2175BE3-9E30-49CE-B88E-133936B8C141}" type="presParOf" srcId="{94E812F3-4B6F-4E51-A870-2E801150E4B6}" destId="{F4E9C6B9-1B33-4512-B82C-96D8B3A52A2C}" srcOrd="0" destOrd="0" presId="urn:microsoft.com/office/officeart/2008/layout/HorizontalMultiLevelHierarchy"/>
    <dgm:cxn modelId="{713CD6A4-0ECF-4AA2-9F99-E8CA1CFDA7BA}" type="presParOf" srcId="{94E812F3-4B6F-4E51-A870-2E801150E4B6}" destId="{A147C757-82D5-4B40-8693-34A8E33C83E3}" srcOrd="1" destOrd="0" presId="urn:microsoft.com/office/officeart/2008/layout/HorizontalMultiLevelHierarchy"/>
    <dgm:cxn modelId="{050D401D-B715-444B-9BE6-ADA0D5751AE0}" type="presParOf" srcId="{337EC09D-0C22-4B65-9AE3-C8EA164813E5}" destId="{58B05569-A445-4517-ADB2-3E03A761BA76}" srcOrd="6" destOrd="0" presId="urn:microsoft.com/office/officeart/2008/layout/HorizontalMultiLevelHierarchy"/>
    <dgm:cxn modelId="{41D40CDA-5768-4156-A208-63728AD4FD2F}" type="presParOf" srcId="{58B05569-A445-4517-ADB2-3E03A761BA76}" destId="{36167DA6-6FE7-46AB-A8B2-860EF8431AC9}" srcOrd="0" destOrd="0" presId="urn:microsoft.com/office/officeart/2008/layout/HorizontalMultiLevelHierarchy"/>
    <dgm:cxn modelId="{F977E2AA-5F46-483A-A506-B93FABA2B1BD}" type="presParOf" srcId="{337EC09D-0C22-4B65-9AE3-C8EA164813E5}" destId="{474A5279-7387-4157-A034-FD7F0A1450FE}" srcOrd="7" destOrd="0" presId="urn:microsoft.com/office/officeart/2008/layout/HorizontalMultiLevelHierarchy"/>
    <dgm:cxn modelId="{484A4444-A831-453F-99F1-85D3D4067814}" type="presParOf" srcId="{474A5279-7387-4157-A034-FD7F0A1450FE}" destId="{D6602587-CBCE-4FA4-BCEC-796123CC3732}" srcOrd="0" destOrd="0" presId="urn:microsoft.com/office/officeart/2008/layout/HorizontalMultiLevelHierarchy"/>
    <dgm:cxn modelId="{E351FA14-290C-4E0F-A27B-A923570956BA}" type="presParOf" srcId="{474A5279-7387-4157-A034-FD7F0A1450FE}" destId="{3BBFB54E-2E23-4D59-9DD3-C014421F970E}" srcOrd="1" destOrd="0" presId="urn:microsoft.com/office/officeart/2008/layout/HorizontalMultiLevelHierarchy"/>
    <dgm:cxn modelId="{520A3419-CA57-42BB-B83D-7453300E7926}" type="presParOf" srcId="{337EC09D-0C22-4B65-9AE3-C8EA164813E5}" destId="{29B2AB08-071D-4B7C-B6B8-EFFC03D64C7C}" srcOrd="8" destOrd="0" presId="urn:microsoft.com/office/officeart/2008/layout/HorizontalMultiLevelHierarchy"/>
    <dgm:cxn modelId="{FE3D51B7-BFF7-4E9C-ABD3-04E9139FC7DD}" type="presParOf" srcId="{29B2AB08-071D-4B7C-B6B8-EFFC03D64C7C}" destId="{4872622F-D382-4AEF-9E94-EF7B86AB902C}" srcOrd="0" destOrd="0" presId="urn:microsoft.com/office/officeart/2008/layout/HorizontalMultiLevelHierarchy"/>
    <dgm:cxn modelId="{71FC8C5A-C270-449D-9410-41AC31C13A1F}" type="presParOf" srcId="{337EC09D-0C22-4B65-9AE3-C8EA164813E5}" destId="{A19E0853-C510-4529-97A6-831A936AB363}" srcOrd="9" destOrd="0" presId="urn:microsoft.com/office/officeart/2008/layout/HorizontalMultiLevelHierarchy"/>
    <dgm:cxn modelId="{A5423FD1-F24A-44DA-B625-F80CB4AA02C5}" type="presParOf" srcId="{A19E0853-C510-4529-97A6-831A936AB363}" destId="{87E9128D-CA1C-4B71-8282-0A03529FBEC6}" srcOrd="0" destOrd="0" presId="urn:microsoft.com/office/officeart/2008/layout/HorizontalMultiLevelHierarchy"/>
    <dgm:cxn modelId="{2C6718C7-82A7-4637-B594-9D83EB4C4224}" type="presParOf" srcId="{A19E0853-C510-4529-97A6-831A936AB363}" destId="{492EC613-02E4-4CDA-B4F7-5D65AE59907E}" srcOrd="1" destOrd="0" presId="urn:microsoft.com/office/officeart/2008/layout/HorizontalMultiLevelHierarchy"/>
    <dgm:cxn modelId="{025BA8AA-C70D-49F9-BC65-86203B6D51DC}" type="presParOf" srcId="{337EC09D-0C22-4B65-9AE3-C8EA164813E5}" destId="{4F04BA31-65FB-450D-82D8-989BF9D3D81A}" srcOrd="10" destOrd="0" presId="urn:microsoft.com/office/officeart/2008/layout/HorizontalMultiLevelHierarchy"/>
    <dgm:cxn modelId="{E86ECEA5-6979-4C93-BE29-51D56061B523}" type="presParOf" srcId="{4F04BA31-65FB-450D-82D8-989BF9D3D81A}" destId="{64FE01A6-03D4-4FA1-ACFF-982D831B36AA}" srcOrd="0" destOrd="0" presId="urn:microsoft.com/office/officeart/2008/layout/HorizontalMultiLevelHierarchy"/>
    <dgm:cxn modelId="{9EEBC0D7-A358-4318-846D-4220DB95C987}" type="presParOf" srcId="{337EC09D-0C22-4B65-9AE3-C8EA164813E5}" destId="{33DC85B6-6495-4826-8F14-BA364738BBD9}" srcOrd="11" destOrd="0" presId="urn:microsoft.com/office/officeart/2008/layout/HorizontalMultiLevelHierarchy"/>
    <dgm:cxn modelId="{D16206F7-D558-488B-8BCF-4EC6CDACBF9D}" type="presParOf" srcId="{33DC85B6-6495-4826-8F14-BA364738BBD9}" destId="{35F5BDCA-E329-4B21-9C10-8A1677D6029E}" srcOrd="0" destOrd="0" presId="urn:microsoft.com/office/officeart/2008/layout/HorizontalMultiLevelHierarchy"/>
    <dgm:cxn modelId="{D777E992-31AF-407D-9134-33258D0CF0D5}" type="presParOf" srcId="{33DC85B6-6495-4826-8F14-BA364738BBD9}" destId="{844CDE36-2CD6-4855-92CC-F07C93BF6A95}" srcOrd="1" destOrd="0" presId="urn:microsoft.com/office/officeart/2008/layout/HorizontalMultiLevelHierarchy"/>
    <dgm:cxn modelId="{EE63B3D4-B8B8-4D17-B68A-914CA3B67E01}" type="presParOf" srcId="{337EC09D-0C22-4B65-9AE3-C8EA164813E5}" destId="{C1DC4B86-783C-400E-BFC0-603C6C8B7ECB}" srcOrd="12" destOrd="0" presId="urn:microsoft.com/office/officeart/2008/layout/HorizontalMultiLevelHierarchy"/>
    <dgm:cxn modelId="{E222EEDE-1D22-4417-9A1D-4570DE9DF834}" type="presParOf" srcId="{C1DC4B86-783C-400E-BFC0-603C6C8B7ECB}" destId="{1A1722E2-996A-4104-A1B6-921A3884A2BB}" srcOrd="0" destOrd="0" presId="urn:microsoft.com/office/officeart/2008/layout/HorizontalMultiLevelHierarchy"/>
    <dgm:cxn modelId="{091B15E2-F996-40A6-AA13-B8422364181B}" type="presParOf" srcId="{337EC09D-0C22-4B65-9AE3-C8EA164813E5}" destId="{871E4FCD-4960-4A73-9B24-6AA6BA0723C3}" srcOrd="13" destOrd="0" presId="urn:microsoft.com/office/officeart/2008/layout/HorizontalMultiLevelHierarchy"/>
    <dgm:cxn modelId="{6492AE3F-F64F-4C43-85EA-E90D46E18F51}" type="presParOf" srcId="{871E4FCD-4960-4A73-9B24-6AA6BA0723C3}" destId="{4849F5A0-5369-44E6-B71B-38DDD44201E2}" srcOrd="0" destOrd="0" presId="urn:microsoft.com/office/officeart/2008/layout/HorizontalMultiLevelHierarchy"/>
    <dgm:cxn modelId="{40E6581F-B2FC-4B13-898F-63F6594C5CA3}" type="presParOf" srcId="{871E4FCD-4960-4A73-9B24-6AA6BA0723C3}" destId="{24FC465B-A010-4DBE-84E6-46CA9C9F597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E03D2-A89A-4624-AF66-FC662BB45FFD}">
      <dsp:nvSpPr>
        <dsp:cNvPr id="0" name=""/>
        <dsp:cNvSpPr/>
      </dsp:nvSpPr>
      <dsp:spPr>
        <a:xfrm>
          <a:off x="1931102" y="4085778"/>
          <a:ext cx="2244028" cy="192656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Социально-коммуникативное развитие</a:t>
          </a:r>
          <a:endParaRPr lang="ru-RU" sz="1500" b="1" kern="1200" dirty="0"/>
        </a:p>
      </dsp:txBody>
      <dsp:txXfrm>
        <a:off x="2278651" y="4384160"/>
        <a:ext cx="1548930" cy="1329801"/>
      </dsp:txXfrm>
    </dsp:sp>
    <dsp:sp modelId="{20B91E6D-3196-4E91-8509-4F4E011F6DEB}">
      <dsp:nvSpPr>
        <dsp:cNvPr id="0" name=""/>
        <dsp:cNvSpPr/>
      </dsp:nvSpPr>
      <dsp:spPr>
        <a:xfrm>
          <a:off x="1984644" y="4947271"/>
          <a:ext cx="261763" cy="22562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4E4EDE-328A-4817-A113-852A15ADD249}">
      <dsp:nvSpPr>
        <dsp:cNvPr id="0" name=""/>
        <dsp:cNvSpPr/>
      </dsp:nvSpPr>
      <dsp:spPr>
        <a:xfrm>
          <a:off x="0" y="3020706"/>
          <a:ext cx="2244028" cy="192656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3FC8F55-B66F-40F1-A5F5-6379EF39DBA9}">
      <dsp:nvSpPr>
        <dsp:cNvPr id="0" name=""/>
        <dsp:cNvSpPr/>
      </dsp:nvSpPr>
      <dsp:spPr>
        <a:xfrm>
          <a:off x="1537266" y="4691387"/>
          <a:ext cx="261763" cy="22562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170671-D5DD-4147-A9E4-C1F8EE4D0C74}">
      <dsp:nvSpPr>
        <dsp:cNvPr id="0" name=""/>
        <dsp:cNvSpPr/>
      </dsp:nvSpPr>
      <dsp:spPr>
        <a:xfrm>
          <a:off x="3862204" y="3014552"/>
          <a:ext cx="2244028" cy="192656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Познавательное развитие </a:t>
          </a:r>
          <a:endParaRPr lang="ru-RU" sz="1600" b="1" kern="1200" dirty="0"/>
        </a:p>
      </dsp:txBody>
      <dsp:txXfrm>
        <a:off x="4209753" y="3312934"/>
        <a:ext cx="1548930" cy="1329801"/>
      </dsp:txXfrm>
    </dsp:sp>
    <dsp:sp modelId="{7181E395-A504-4F43-A599-5CA793340A6C}">
      <dsp:nvSpPr>
        <dsp:cNvPr id="0" name=""/>
        <dsp:cNvSpPr/>
      </dsp:nvSpPr>
      <dsp:spPr>
        <a:xfrm>
          <a:off x="5406610" y="4681131"/>
          <a:ext cx="261763" cy="22562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DE42CF-442A-4504-9D82-3A6A0F797927}">
      <dsp:nvSpPr>
        <dsp:cNvPr id="0" name=""/>
        <dsp:cNvSpPr/>
      </dsp:nvSpPr>
      <dsp:spPr>
        <a:xfrm>
          <a:off x="5792117" y="4081676"/>
          <a:ext cx="2244028" cy="192656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FA0CC81-8A3D-465E-B25E-1C839057B201}">
      <dsp:nvSpPr>
        <dsp:cNvPr id="0" name=""/>
        <dsp:cNvSpPr/>
      </dsp:nvSpPr>
      <dsp:spPr>
        <a:xfrm>
          <a:off x="5846849" y="4939067"/>
          <a:ext cx="261763" cy="22562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C866C3E-774B-43B4-A139-BE2925646F68}">
      <dsp:nvSpPr>
        <dsp:cNvPr id="0" name=""/>
        <dsp:cNvSpPr/>
      </dsp:nvSpPr>
      <dsp:spPr>
        <a:xfrm>
          <a:off x="1931102" y="1955633"/>
          <a:ext cx="2244028" cy="192656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Речевое развитие </a:t>
          </a:r>
          <a:endParaRPr lang="ru-RU" sz="1600" b="1" kern="1200" dirty="0"/>
        </a:p>
      </dsp:txBody>
      <dsp:txXfrm>
        <a:off x="2278651" y="2254015"/>
        <a:ext cx="1548930" cy="1329801"/>
      </dsp:txXfrm>
    </dsp:sp>
    <dsp:sp modelId="{9610B671-A95E-442B-80A4-DD54F7396F92}">
      <dsp:nvSpPr>
        <dsp:cNvPr id="0" name=""/>
        <dsp:cNvSpPr/>
      </dsp:nvSpPr>
      <dsp:spPr>
        <a:xfrm>
          <a:off x="3468369" y="1992042"/>
          <a:ext cx="261763" cy="22562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358011B-CD07-4C85-9460-7121515AEF87}">
      <dsp:nvSpPr>
        <dsp:cNvPr id="0" name=""/>
        <dsp:cNvSpPr/>
      </dsp:nvSpPr>
      <dsp:spPr>
        <a:xfrm>
          <a:off x="3862204" y="884407"/>
          <a:ext cx="2244028" cy="192656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C46FBB0-9FA8-4AA0-A9B5-0A912335BDD7}">
      <dsp:nvSpPr>
        <dsp:cNvPr id="0" name=""/>
        <dsp:cNvSpPr/>
      </dsp:nvSpPr>
      <dsp:spPr>
        <a:xfrm>
          <a:off x="3925265" y="1738209"/>
          <a:ext cx="261763" cy="22562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12E2840-3A63-458E-97F9-7B0A1B9C1CA3}">
      <dsp:nvSpPr>
        <dsp:cNvPr id="0" name=""/>
        <dsp:cNvSpPr/>
      </dsp:nvSpPr>
      <dsp:spPr>
        <a:xfrm>
          <a:off x="5792117" y="1951531"/>
          <a:ext cx="2244028" cy="192656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Художественно-эстетическое развитие </a:t>
          </a:r>
          <a:endParaRPr lang="ru-RU" sz="1600" b="1" kern="1200" dirty="0"/>
        </a:p>
      </dsp:txBody>
      <dsp:txXfrm>
        <a:off x="6139666" y="2249913"/>
        <a:ext cx="1548930" cy="1329801"/>
      </dsp:txXfrm>
    </dsp:sp>
    <dsp:sp modelId="{1EC5F1C8-DEBD-47BD-BAF5-77F97B214A4D}">
      <dsp:nvSpPr>
        <dsp:cNvPr id="0" name=""/>
        <dsp:cNvSpPr/>
      </dsp:nvSpPr>
      <dsp:spPr>
        <a:xfrm>
          <a:off x="7733928" y="2805332"/>
          <a:ext cx="261763" cy="22562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158C8B-C33F-46F1-838C-4B69F22C3509}">
      <dsp:nvSpPr>
        <dsp:cNvPr id="0" name=""/>
        <dsp:cNvSpPr/>
      </dsp:nvSpPr>
      <dsp:spPr>
        <a:xfrm>
          <a:off x="7723219" y="3034551"/>
          <a:ext cx="2244028" cy="192656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C2F60D-9ED6-40D5-A21F-D575A080213E}">
      <dsp:nvSpPr>
        <dsp:cNvPr id="0" name=""/>
        <dsp:cNvSpPr/>
      </dsp:nvSpPr>
      <dsp:spPr>
        <a:xfrm>
          <a:off x="8161078" y="3069421"/>
          <a:ext cx="261763" cy="22562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A505EC-8A12-434A-8037-4BCD1413D964}">
      <dsp:nvSpPr>
        <dsp:cNvPr id="0" name=""/>
        <dsp:cNvSpPr/>
      </dsp:nvSpPr>
      <dsp:spPr>
        <a:xfrm>
          <a:off x="7723219" y="904919"/>
          <a:ext cx="2244028" cy="192656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Физическое развитие </a:t>
          </a:r>
          <a:endParaRPr lang="ru-RU" sz="1600" b="1" kern="1200" dirty="0"/>
        </a:p>
      </dsp:txBody>
      <dsp:txXfrm>
        <a:off x="8070768" y="1203301"/>
        <a:ext cx="1548930" cy="1329801"/>
      </dsp:txXfrm>
    </dsp:sp>
    <dsp:sp modelId="{C9FB7AE7-DD60-4459-8FA5-5C3E7F72AFE7}">
      <dsp:nvSpPr>
        <dsp:cNvPr id="0" name=""/>
        <dsp:cNvSpPr/>
      </dsp:nvSpPr>
      <dsp:spPr>
        <a:xfrm>
          <a:off x="9665030" y="1768464"/>
          <a:ext cx="261763" cy="22562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FE004F-95E6-474F-9144-3244A23769B8}">
      <dsp:nvSpPr>
        <dsp:cNvPr id="0" name=""/>
        <dsp:cNvSpPr/>
      </dsp:nvSpPr>
      <dsp:spPr>
        <a:xfrm>
          <a:off x="9654322" y="1979734"/>
          <a:ext cx="2244028" cy="192656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95AC5A-CB8F-4E8D-B6ED-8E1C20942720}">
      <dsp:nvSpPr>
        <dsp:cNvPr id="0" name=""/>
        <dsp:cNvSpPr/>
      </dsp:nvSpPr>
      <dsp:spPr>
        <a:xfrm>
          <a:off x="10101699" y="2022809"/>
          <a:ext cx="261763" cy="22562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C4B86-783C-400E-BFC0-603C6C8B7ECB}">
      <dsp:nvSpPr>
        <dsp:cNvPr id="0" name=""/>
        <dsp:cNvSpPr/>
      </dsp:nvSpPr>
      <dsp:spPr>
        <a:xfrm>
          <a:off x="952686" y="3151414"/>
          <a:ext cx="485912" cy="2777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2956" y="0"/>
              </a:lnTo>
              <a:lnTo>
                <a:pt x="242956" y="2777700"/>
              </a:lnTo>
              <a:lnTo>
                <a:pt x="485912" y="277770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125146" y="4469767"/>
        <a:ext cx="140994" cy="140994"/>
      </dsp:txXfrm>
    </dsp:sp>
    <dsp:sp modelId="{4F04BA31-65FB-450D-82D8-989BF9D3D81A}">
      <dsp:nvSpPr>
        <dsp:cNvPr id="0" name=""/>
        <dsp:cNvSpPr/>
      </dsp:nvSpPr>
      <dsp:spPr>
        <a:xfrm>
          <a:off x="952686" y="3151414"/>
          <a:ext cx="485912" cy="1851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2956" y="0"/>
              </a:lnTo>
              <a:lnTo>
                <a:pt x="242956" y="1851800"/>
              </a:lnTo>
              <a:lnTo>
                <a:pt x="485912" y="185180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147780" y="4029452"/>
        <a:ext cx="95724" cy="95724"/>
      </dsp:txXfrm>
    </dsp:sp>
    <dsp:sp modelId="{29B2AB08-071D-4B7C-B6B8-EFFC03D64C7C}">
      <dsp:nvSpPr>
        <dsp:cNvPr id="0" name=""/>
        <dsp:cNvSpPr/>
      </dsp:nvSpPr>
      <dsp:spPr>
        <a:xfrm>
          <a:off x="952686" y="3151414"/>
          <a:ext cx="485912" cy="925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2956" y="0"/>
              </a:lnTo>
              <a:lnTo>
                <a:pt x="242956" y="925900"/>
              </a:lnTo>
              <a:lnTo>
                <a:pt x="485912" y="92590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69501" y="3588223"/>
        <a:ext cx="52282" cy="52282"/>
      </dsp:txXfrm>
    </dsp:sp>
    <dsp:sp modelId="{58B05569-A445-4517-ADB2-3E03A761BA76}">
      <dsp:nvSpPr>
        <dsp:cNvPr id="0" name=""/>
        <dsp:cNvSpPr/>
      </dsp:nvSpPr>
      <dsp:spPr>
        <a:xfrm>
          <a:off x="952686" y="3105694"/>
          <a:ext cx="4859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5912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83495" y="3139266"/>
        <a:ext cx="24295" cy="24295"/>
      </dsp:txXfrm>
    </dsp:sp>
    <dsp:sp modelId="{88C7DEF7-7A89-4D60-A12C-606C721E22E4}">
      <dsp:nvSpPr>
        <dsp:cNvPr id="0" name=""/>
        <dsp:cNvSpPr/>
      </dsp:nvSpPr>
      <dsp:spPr>
        <a:xfrm>
          <a:off x="952686" y="2225514"/>
          <a:ext cx="485912" cy="925900"/>
        </a:xfrm>
        <a:custGeom>
          <a:avLst/>
          <a:gdLst/>
          <a:ahLst/>
          <a:cxnLst/>
          <a:rect l="0" t="0" r="0" b="0"/>
          <a:pathLst>
            <a:path>
              <a:moveTo>
                <a:pt x="0" y="925900"/>
              </a:moveTo>
              <a:lnTo>
                <a:pt x="242956" y="925900"/>
              </a:lnTo>
              <a:lnTo>
                <a:pt x="242956" y="0"/>
              </a:lnTo>
              <a:lnTo>
                <a:pt x="485912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69501" y="2662323"/>
        <a:ext cx="52282" cy="52282"/>
      </dsp:txXfrm>
    </dsp:sp>
    <dsp:sp modelId="{99C031D8-94E0-49B3-991F-349A9092B92B}">
      <dsp:nvSpPr>
        <dsp:cNvPr id="0" name=""/>
        <dsp:cNvSpPr/>
      </dsp:nvSpPr>
      <dsp:spPr>
        <a:xfrm>
          <a:off x="952686" y="1299614"/>
          <a:ext cx="485912" cy="1851800"/>
        </a:xfrm>
        <a:custGeom>
          <a:avLst/>
          <a:gdLst/>
          <a:ahLst/>
          <a:cxnLst/>
          <a:rect l="0" t="0" r="0" b="0"/>
          <a:pathLst>
            <a:path>
              <a:moveTo>
                <a:pt x="0" y="1851800"/>
              </a:moveTo>
              <a:lnTo>
                <a:pt x="242956" y="1851800"/>
              </a:lnTo>
              <a:lnTo>
                <a:pt x="242956" y="0"/>
              </a:lnTo>
              <a:lnTo>
                <a:pt x="485912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147780" y="2177652"/>
        <a:ext cx="95724" cy="95724"/>
      </dsp:txXfrm>
    </dsp:sp>
    <dsp:sp modelId="{27ACCF76-A5DA-4FA4-BA17-18F311D4F171}">
      <dsp:nvSpPr>
        <dsp:cNvPr id="0" name=""/>
        <dsp:cNvSpPr/>
      </dsp:nvSpPr>
      <dsp:spPr>
        <a:xfrm>
          <a:off x="952686" y="373714"/>
          <a:ext cx="485912" cy="2777700"/>
        </a:xfrm>
        <a:custGeom>
          <a:avLst/>
          <a:gdLst/>
          <a:ahLst/>
          <a:cxnLst/>
          <a:rect l="0" t="0" r="0" b="0"/>
          <a:pathLst>
            <a:path>
              <a:moveTo>
                <a:pt x="0" y="2777700"/>
              </a:moveTo>
              <a:lnTo>
                <a:pt x="242956" y="2777700"/>
              </a:lnTo>
              <a:lnTo>
                <a:pt x="242956" y="0"/>
              </a:lnTo>
              <a:lnTo>
                <a:pt x="485912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125146" y="1692067"/>
        <a:ext cx="140994" cy="140994"/>
      </dsp:txXfrm>
    </dsp:sp>
    <dsp:sp modelId="{C9CCD3BE-7214-45AD-84CD-391684564972}">
      <dsp:nvSpPr>
        <dsp:cNvPr id="0" name=""/>
        <dsp:cNvSpPr/>
      </dsp:nvSpPr>
      <dsp:spPr>
        <a:xfrm rot="16200000">
          <a:off x="-2451370" y="2781054"/>
          <a:ext cx="6067393" cy="74072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Создавая развивающую предметно-пространственную среду мы учитываем, что:</a:t>
          </a:r>
          <a:endParaRPr lang="ru-RU" sz="2300" b="1" kern="1200" dirty="0"/>
        </a:p>
      </dsp:txBody>
      <dsp:txXfrm>
        <a:off x="-2451370" y="2781054"/>
        <a:ext cx="6067393" cy="740720"/>
      </dsp:txXfrm>
    </dsp:sp>
    <dsp:sp modelId="{330647DA-5D45-4456-AA46-779D59BDBE5B}">
      <dsp:nvSpPr>
        <dsp:cNvPr id="0" name=""/>
        <dsp:cNvSpPr/>
      </dsp:nvSpPr>
      <dsp:spPr>
        <a:xfrm>
          <a:off x="1438599" y="3354"/>
          <a:ext cx="9256946" cy="74072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1. Среда должна выполнять образовательную, развивающую, воспитывающую, стимулирующую, организованную, коммуникативную функции. Но самое главное – она должна работать на развитие самостоятельности и самодеятельности ребенка.</a:t>
          </a:r>
          <a:endParaRPr lang="ru-RU" sz="1600" b="1" kern="1200" dirty="0"/>
        </a:p>
      </dsp:txBody>
      <dsp:txXfrm>
        <a:off x="1438599" y="3354"/>
        <a:ext cx="9256946" cy="740720"/>
      </dsp:txXfrm>
    </dsp:sp>
    <dsp:sp modelId="{29D6BA39-E0AC-416D-AE65-35D90205A744}">
      <dsp:nvSpPr>
        <dsp:cNvPr id="0" name=""/>
        <dsp:cNvSpPr/>
      </dsp:nvSpPr>
      <dsp:spPr>
        <a:xfrm>
          <a:off x="1438599" y="929254"/>
          <a:ext cx="9256946" cy="74072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2. Необходимо гибкое и вариативное использование пространства. Среда должна служить удовлетворению потребностей и интересов ребенка.</a:t>
          </a:r>
          <a:endParaRPr lang="ru-RU" sz="1600" b="1" kern="1200" dirty="0"/>
        </a:p>
      </dsp:txBody>
      <dsp:txXfrm>
        <a:off x="1438599" y="929254"/>
        <a:ext cx="9256946" cy="740720"/>
      </dsp:txXfrm>
    </dsp:sp>
    <dsp:sp modelId="{F4E9C6B9-1B33-4512-B82C-96D8B3A52A2C}">
      <dsp:nvSpPr>
        <dsp:cNvPr id="0" name=""/>
        <dsp:cNvSpPr/>
      </dsp:nvSpPr>
      <dsp:spPr>
        <a:xfrm>
          <a:off x="1438599" y="1855154"/>
          <a:ext cx="9278690" cy="74072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3. Форма и дизайн предметов ориентирована на безопасность и возраст детей.</a:t>
          </a:r>
          <a:endParaRPr lang="ru-RU" sz="1600" b="1" kern="1200" dirty="0"/>
        </a:p>
      </dsp:txBody>
      <dsp:txXfrm>
        <a:off x="1438599" y="1855154"/>
        <a:ext cx="9278690" cy="740720"/>
      </dsp:txXfrm>
    </dsp:sp>
    <dsp:sp modelId="{D6602587-CBCE-4FA4-BCEC-796123CC3732}">
      <dsp:nvSpPr>
        <dsp:cNvPr id="0" name=""/>
        <dsp:cNvSpPr/>
      </dsp:nvSpPr>
      <dsp:spPr>
        <a:xfrm>
          <a:off x="1438599" y="2781054"/>
          <a:ext cx="9278690" cy="74072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4. Элементы декора должны быть легко сменяемыми.</a:t>
          </a:r>
          <a:endParaRPr lang="ru-RU" sz="1600" b="1" kern="1200" dirty="0"/>
        </a:p>
      </dsp:txBody>
      <dsp:txXfrm>
        <a:off x="1438599" y="2781054"/>
        <a:ext cx="9278690" cy="740720"/>
      </dsp:txXfrm>
    </dsp:sp>
    <dsp:sp modelId="{87E9128D-CA1C-4B71-8282-0A03529FBEC6}">
      <dsp:nvSpPr>
        <dsp:cNvPr id="0" name=""/>
        <dsp:cNvSpPr/>
      </dsp:nvSpPr>
      <dsp:spPr>
        <a:xfrm>
          <a:off x="1438599" y="3706954"/>
          <a:ext cx="9278690" cy="74072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5. Организуя предметную среду в групповом помещении, учитываем закономерности психического развития, показатели их здоровья, психофизиологические и коммуникативные особенности, уровень общего и речевого развития.</a:t>
          </a:r>
          <a:endParaRPr lang="ru-RU" sz="1600" b="1" kern="1200" dirty="0"/>
        </a:p>
      </dsp:txBody>
      <dsp:txXfrm>
        <a:off x="1438599" y="3706954"/>
        <a:ext cx="9278690" cy="740720"/>
      </dsp:txXfrm>
    </dsp:sp>
    <dsp:sp modelId="{35F5BDCA-E329-4B21-9C10-8A1677D6029E}">
      <dsp:nvSpPr>
        <dsp:cNvPr id="0" name=""/>
        <dsp:cNvSpPr/>
      </dsp:nvSpPr>
      <dsp:spPr>
        <a:xfrm>
          <a:off x="1438599" y="4632854"/>
          <a:ext cx="9257310" cy="74072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6. При создании развивающего пространства в групповом помещении мы обязательно учитываем ведущую роль игровой деятельности.</a:t>
          </a:r>
          <a:endParaRPr lang="ru-RU" sz="1600" b="1" kern="1200" dirty="0"/>
        </a:p>
      </dsp:txBody>
      <dsp:txXfrm>
        <a:off x="1438599" y="4632854"/>
        <a:ext cx="9257310" cy="740720"/>
      </dsp:txXfrm>
    </dsp:sp>
    <dsp:sp modelId="{4849F5A0-5369-44E6-B71B-38DDD44201E2}">
      <dsp:nvSpPr>
        <dsp:cNvPr id="0" name=""/>
        <dsp:cNvSpPr/>
      </dsp:nvSpPr>
      <dsp:spPr>
        <a:xfrm>
          <a:off x="1438599" y="5558754"/>
          <a:ext cx="9278350" cy="74072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7. Развивающая среда группы меняется в зависимости от возрастных особенностей детей, периода обучения, образовательной программы.</a:t>
          </a:r>
          <a:endParaRPr lang="ru-RU" sz="1600" b="1" kern="1200" dirty="0"/>
        </a:p>
      </dsp:txBody>
      <dsp:txXfrm>
        <a:off x="1438599" y="5558754"/>
        <a:ext cx="9278350" cy="740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F711D-6736-47E6-B496-35371CB86DDE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107EA-E47D-4117-8E14-04ECAB4C8F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1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107EA-E47D-4117-8E14-04ECAB4C8F5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727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4B389-EA89-400F-B2CA-3D70847042A4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E0E1-3791-4AF4-A1BF-5CC40C65A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670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4B389-EA89-400F-B2CA-3D70847042A4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E0E1-3791-4AF4-A1BF-5CC40C65A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798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4B389-EA89-400F-B2CA-3D70847042A4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E0E1-3791-4AF4-A1BF-5CC40C65A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297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4B389-EA89-400F-B2CA-3D70847042A4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E0E1-3791-4AF4-A1BF-5CC40C65A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544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4B389-EA89-400F-B2CA-3D70847042A4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E0E1-3791-4AF4-A1BF-5CC40C65A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20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4B389-EA89-400F-B2CA-3D70847042A4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E0E1-3791-4AF4-A1BF-5CC40C65A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844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4B389-EA89-400F-B2CA-3D70847042A4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E0E1-3791-4AF4-A1BF-5CC40C65A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49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4B389-EA89-400F-B2CA-3D70847042A4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E0E1-3791-4AF4-A1BF-5CC40C65A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014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4B389-EA89-400F-B2CA-3D70847042A4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E0E1-3791-4AF4-A1BF-5CC40C65A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040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4B389-EA89-400F-B2CA-3D70847042A4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E0E1-3791-4AF4-A1BF-5CC40C65A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71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4B389-EA89-400F-B2CA-3D70847042A4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E0E1-3791-4AF4-A1BF-5CC40C65A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402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4B389-EA89-400F-B2CA-3D70847042A4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AE0E1-3791-4AF4-A1BF-5CC40C65A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86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b="10220"/>
          <a:stretch/>
        </p:blipFill>
        <p:spPr>
          <a:xfrm>
            <a:off x="0" y="10886"/>
            <a:ext cx="12192000" cy="68471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3416" y="155398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Развивающая предметно-пространственная среда ДОО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8408" y="294482"/>
            <a:ext cx="9491472" cy="15068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800" b="1" dirty="0" smtClean="0"/>
              <a:t>Муниципальное бюджетное дошкольное образовательное учреждение «</a:t>
            </a:r>
            <a:r>
              <a:rPr lang="ru-RU" sz="1800" b="1" dirty="0" err="1" smtClean="0"/>
              <a:t>Усть-Нерский</a:t>
            </a:r>
            <a:r>
              <a:rPr lang="ru-RU" sz="1800" b="1" dirty="0" smtClean="0"/>
              <a:t> детский сад общеразвивающего вида с приоритетным осуществлением деятельности по физическому развитию детей №36 «Березка»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25880" y="4200549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/>
              <a:t>Усть-Нера, 2022 год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21057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301" y="-872101"/>
            <a:ext cx="12290601" cy="8602202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027239" y="429599"/>
            <a:ext cx="10190888" cy="59631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400" dirty="0"/>
              <a:t>Учитывая требования ФГОС </a:t>
            </a:r>
            <a:r>
              <a:rPr lang="ru-RU" sz="2400" dirty="0" smtClean="0"/>
              <a:t>ДО развивающая </a:t>
            </a:r>
            <a:r>
              <a:rPr lang="ru-RU" sz="2400" dirty="0"/>
              <a:t>предметно – пространственная среда делится на пять образовательных областей</a:t>
            </a:r>
            <a:r>
              <a:rPr lang="ru-RU" sz="2400" dirty="0" smtClean="0"/>
              <a:t>:</a:t>
            </a:r>
            <a:endParaRPr lang="ru-RU" sz="2400" dirty="0"/>
          </a:p>
          <a:p>
            <a:pPr marL="0" indent="0" algn="ctr">
              <a:buNone/>
            </a:pP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425267455"/>
              </p:ext>
            </p:extLst>
          </p:nvPr>
        </p:nvGraphicFramePr>
        <p:xfrm>
          <a:off x="173507" y="429599"/>
          <a:ext cx="11898351" cy="68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8025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301" y="-872101"/>
            <a:ext cx="12290601" cy="86022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4890369"/>
              </p:ext>
            </p:extLst>
          </p:nvPr>
        </p:nvGraphicFramePr>
        <p:xfrm>
          <a:off x="609600" y="272141"/>
          <a:ext cx="10929257" cy="6302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1257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301" y="-872101"/>
            <a:ext cx="12290601" cy="8602202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853779" y="802242"/>
            <a:ext cx="4837478" cy="4714851"/>
          </a:xfrm>
        </p:spPr>
        <p:txBody>
          <a:bodyPr>
            <a:noAutofit/>
          </a:bodyPr>
          <a:lstStyle/>
          <a:p>
            <a:pPr marL="0" indent="450000" algn="just">
              <a:buNone/>
            </a:pPr>
            <a:r>
              <a:rPr lang="ru-RU" sz="2200" dirty="0" smtClean="0"/>
              <a:t>Важнейшими задачами </a:t>
            </a:r>
            <a:r>
              <a:rPr lang="ru-RU" sz="2200" dirty="0"/>
              <a:t>современной дошкольной педагогической науки и практики являются задачи </a:t>
            </a:r>
            <a:r>
              <a:rPr lang="ru-RU" sz="2200" dirty="0" err="1"/>
              <a:t>гуманизации</a:t>
            </a:r>
            <a:r>
              <a:rPr lang="ru-RU" sz="2200" dirty="0"/>
              <a:t> процесса воспитания и обучения, охраны и укрепления физического и психического здоровья детей, их всестороннего и полноценного развития. Для решения этих задач был принят новый закон  «Об Образовании», в котором дошкольное образование обозначено как ступень образования, введен новый Федеральный государственный образовательный стандарта дошкольного образования (ФГОС ДО).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31" y="899419"/>
            <a:ext cx="6277011" cy="470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0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972" y="-1744980"/>
            <a:ext cx="12289971" cy="8602980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705600" y="936170"/>
            <a:ext cx="4954306" cy="447402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000" dirty="0"/>
          </a:p>
          <a:p>
            <a:pPr marL="0" indent="457200" algn="just">
              <a:buNone/>
            </a:pPr>
            <a:r>
              <a:rPr lang="ru-RU" sz="2200" dirty="0" smtClean="0"/>
              <a:t>ФГОС ДО предъявляет требования к условиям реализации основной общеобразовательной программы дошкольного образования, в том числе требования к организации и обновлению предметно-развивающей среды дошкольного учреждения. Развивающая предметно-пространственная среда в учреждении, реализующем программу дошкольного образования, является одним из важнейших критериев оценки качества образования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4" y="957942"/>
            <a:ext cx="5965372" cy="447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35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301" y="-872101"/>
            <a:ext cx="12290601" cy="8602202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914400" y="352570"/>
            <a:ext cx="10029136" cy="1334716"/>
          </a:xfrm>
        </p:spPr>
        <p:txBody>
          <a:bodyPr>
            <a:normAutofit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sz="2200" dirty="0">
                <a:solidFill>
                  <a:srgbClr val="111111"/>
                </a:solidFill>
                <a:ea typeface="Times New Roman" panose="02020603050405020304" pitchFamily="18" charset="0"/>
              </a:rPr>
              <a:t>Развивающая предметно-пространственная среда </a:t>
            </a:r>
            <a:r>
              <a:rPr lang="ru-RU" sz="2200" dirty="0" smtClean="0">
                <a:solidFill>
                  <a:srgbClr val="111111"/>
                </a:solidFill>
                <a:ea typeface="Times New Roman" panose="02020603050405020304" pitchFamily="18" charset="0"/>
              </a:rPr>
              <a:t>— </a:t>
            </a:r>
            <a:r>
              <a:rPr lang="ru-RU" sz="2200" dirty="0">
                <a:solidFill>
                  <a:srgbClr val="111111"/>
                </a:solidFill>
                <a:ea typeface="Times New Roman" panose="02020603050405020304" pitchFamily="18" charset="0"/>
              </a:rPr>
              <a:t>это определенное пространство, организованно оформленное и предметно-насыщенное, приспособленное для удовлетворения потребностей ребенка в познании, общении, физическом и духовном развитии в </a:t>
            </a:r>
            <a:r>
              <a:rPr lang="ru-RU" sz="2200" dirty="0" smtClean="0">
                <a:solidFill>
                  <a:srgbClr val="111111"/>
                </a:solidFill>
                <a:ea typeface="Times New Roman" panose="02020603050405020304" pitchFamily="18" charset="0"/>
              </a:rPr>
              <a:t>целом (ФГОС ДО).</a:t>
            </a:r>
            <a:endParaRPr lang="ru-RU" sz="2200" dirty="0" smtClean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latin typeface="Liberation Serif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latin typeface="Liberation Serif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3" t="-477" r="19683" b="7302"/>
          <a:stretch/>
        </p:blipFill>
        <p:spPr>
          <a:xfrm rot="5400000">
            <a:off x="1396062" y="1106635"/>
            <a:ext cx="2789208" cy="40326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727" y="1728366"/>
            <a:ext cx="6188725" cy="27892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9" b="18858"/>
          <a:stretch/>
        </p:blipFill>
        <p:spPr>
          <a:xfrm>
            <a:off x="3028149" y="3698684"/>
            <a:ext cx="3731879" cy="264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8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9481"/>
          <a:stretch/>
        </p:blipFill>
        <p:spPr>
          <a:xfrm>
            <a:off x="-49301" y="-56443"/>
            <a:ext cx="12290601" cy="77865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64443" y="1203742"/>
            <a:ext cx="1106311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/>
              <a:t>Образовательная деятельность </a:t>
            </a:r>
            <a:r>
              <a:rPr lang="ru-RU" dirty="0" smtClean="0"/>
              <a:t>в ДОУ ведется </a:t>
            </a:r>
            <a:r>
              <a:rPr lang="ru-RU" dirty="0"/>
              <a:t>на основании основной образовательной программы дошкольного образования, которая составлена в соответствии С ФГОС дошкольного образования, с учетом примерной инновационной образовательной программы дошкольного образования «От рождения до школы» под редакцией Н.Е. </a:t>
            </a:r>
            <a:r>
              <a:rPr lang="ru-RU" dirty="0" err="1"/>
              <a:t>Вераксы</a:t>
            </a:r>
            <a:r>
              <a:rPr lang="ru-RU" dirty="0"/>
              <a:t>, Т.С. Комаровой, М.А.</a:t>
            </a:r>
          </a:p>
          <a:p>
            <a:pPr indent="457200" algn="just"/>
            <a:r>
              <a:rPr lang="ru-RU" dirty="0"/>
              <a:t>Основная образовательная программа принята решением Педагогического совета, с учетом мнения родителей (законных представителей) (протокол №1 от 31 августа 2020 года), утверждена заведующей МБДОУ «УНДС ОВ № 36 «Березка» (приказ №44 от 02 сентября 2020 г.)</a:t>
            </a:r>
          </a:p>
          <a:p>
            <a:pPr indent="457200" algn="just"/>
            <a:r>
              <a:rPr lang="ru-RU" dirty="0"/>
              <a:t>В вариативной части основной образовательной программы:</a:t>
            </a:r>
          </a:p>
          <a:p>
            <a:pPr indent="457200" algn="just"/>
            <a:r>
              <a:rPr lang="ru-RU" dirty="0"/>
              <a:t>- парциальная модульная программа развития интеллектуальных способностей В процессе познавательной деятельности и вовлечения в научно-техническое творчество Т.В. </a:t>
            </a:r>
            <a:r>
              <a:rPr lang="ru-RU" dirty="0" err="1"/>
              <a:t>Волосовец</a:t>
            </a:r>
            <a:r>
              <a:rPr lang="ru-RU" dirty="0"/>
              <a:t>, В.А. Марковой, С.А. Аверина «STEM-образование детей дошкольного и младшего школьного возраста» в вариативной части образовательной программы.</a:t>
            </a:r>
          </a:p>
          <a:p>
            <a:pPr indent="457200" algn="just"/>
            <a:r>
              <a:rPr lang="ru-RU" dirty="0"/>
              <a:t>Региональный компонент в вариативной части общеобразовательной программы реализуется с учетом типовой региональной программы «КЭНЧЭЭРИ» под ред. С.И. Захарова и парциальной программы ДО «Я – художник» с региональным компонентом под ред. О.Н. Степановой</a:t>
            </a:r>
            <a:r>
              <a:rPr lang="ru-RU" dirty="0" smtClean="0"/>
              <a:t>.</a:t>
            </a:r>
          </a:p>
          <a:p>
            <a:pPr indent="457200" algn="just"/>
            <a:r>
              <a:rPr lang="ru-RU" dirty="0" smtClean="0"/>
              <a:t>Развивающая предметно-пространственная среда в ДОУ строится с учетом требований ООП, </a:t>
            </a:r>
            <a:r>
              <a:rPr lang="ru-RU" dirty="0"/>
              <a:t>СП 2.4.3648-20 </a:t>
            </a:r>
            <a:r>
              <a:rPr lang="ru-RU" dirty="0" smtClean="0"/>
              <a:t>и ФГОС ДО.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031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971" y="-1744980"/>
            <a:ext cx="12289971" cy="8602980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80416" y="234569"/>
            <a:ext cx="11341608" cy="14091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3806065"/>
              </p:ext>
            </p:extLst>
          </p:nvPr>
        </p:nvGraphicFramePr>
        <p:xfrm>
          <a:off x="1774734" y="584111"/>
          <a:ext cx="8352971" cy="5615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229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972" y="-1744980"/>
            <a:ext cx="12289971" cy="860298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450848" y="301117"/>
            <a:ext cx="9290304" cy="1024763"/>
          </a:xfrm>
          <a:prstGeom prst="roundRect">
            <a:avLst/>
          </a:prstGeom>
          <a:solidFill>
            <a:srgbClr val="FFCCCC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ольцо 4"/>
          <p:cNvSpPr/>
          <p:nvPr/>
        </p:nvSpPr>
        <p:spPr>
          <a:xfrm>
            <a:off x="3388096" y="1513808"/>
            <a:ext cx="5399287" cy="5111127"/>
          </a:xfrm>
          <a:prstGeom prst="donut">
            <a:avLst>
              <a:gd name="adj" fmla="val 4341"/>
            </a:avLst>
          </a:prstGeom>
          <a:solidFill>
            <a:srgbClr val="33CCCC"/>
          </a:solidFill>
          <a:ln>
            <a:solidFill>
              <a:srgbClr val="33CCCC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>
                <a:solidFill>
                  <a:srgbClr val="111111"/>
                </a:solidFill>
                <a:latin typeface="+mn-lt"/>
                <a:ea typeface="Times New Roman" panose="02020603050405020304" pitchFamily="18" charset="0"/>
              </a:rPr>
              <a:t>Согласно требованиям ФГОС ДО развивающая предметно-пространственная среда должна </a:t>
            </a:r>
            <a:r>
              <a:rPr lang="ru-RU" sz="3100" dirty="0" smtClean="0">
                <a:solidFill>
                  <a:srgbClr val="111111"/>
                </a:solidFill>
                <a:latin typeface="+mn-lt"/>
                <a:ea typeface="Times New Roman" panose="02020603050405020304" pitchFamily="18" charset="0"/>
              </a:rPr>
              <a:t>быть</a:t>
            </a:r>
            <a:r>
              <a:rPr lang="ru-RU" sz="2200" dirty="0" smtClean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358640" y="1513808"/>
            <a:ext cx="3474720" cy="1133856"/>
          </a:xfrm>
          <a:prstGeom prst="roundRect">
            <a:avLst/>
          </a:prstGeom>
          <a:solidFill>
            <a:srgbClr val="81E1DF"/>
          </a:solidFill>
          <a:ln>
            <a:solidFill>
              <a:srgbClr val="33CC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91528" y="4165437"/>
            <a:ext cx="3474720" cy="1133856"/>
          </a:xfrm>
          <a:prstGeom prst="roundRect">
            <a:avLst/>
          </a:prstGeom>
          <a:solidFill>
            <a:srgbClr val="81E1DF"/>
          </a:solidFill>
          <a:ln>
            <a:solidFill>
              <a:srgbClr val="33CC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 smtClean="0">
              <a:solidFill>
                <a:srgbClr val="111111"/>
              </a:solidFill>
              <a:ea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111111"/>
                </a:solidFill>
                <a:ea typeface="Times New Roman" panose="02020603050405020304" pitchFamily="18" charset="0"/>
              </a:rPr>
              <a:t>- трансформируемой</a:t>
            </a:r>
            <a:r>
              <a:rPr lang="ru-RU" sz="2400" dirty="0">
                <a:solidFill>
                  <a:srgbClr val="111111"/>
                </a:solidFill>
                <a:ea typeface="Times New Roman" panose="02020603050405020304" pitchFamily="18" charset="0"/>
              </a:rPr>
              <a:t>;</a:t>
            </a:r>
            <a:endParaRPr lang="ru-RU" sz="2400" dirty="0">
              <a:ea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08048" y="2839135"/>
            <a:ext cx="3474720" cy="1133856"/>
          </a:xfrm>
          <a:prstGeom prst="roundRect">
            <a:avLst/>
          </a:prstGeom>
          <a:solidFill>
            <a:srgbClr val="81E1DF"/>
          </a:solidFill>
          <a:ln>
            <a:solidFill>
              <a:srgbClr val="33CC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91528" y="2843968"/>
            <a:ext cx="3474720" cy="1133856"/>
          </a:xfrm>
          <a:prstGeom prst="roundRect">
            <a:avLst/>
          </a:prstGeom>
          <a:solidFill>
            <a:srgbClr val="81E1DF"/>
          </a:solidFill>
          <a:ln>
            <a:solidFill>
              <a:srgbClr val="33CC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dirty="0" smtClean="0">
              <a:solidFill>
                <a:srgbClr val="111111"/>
              </a:solidFill>
              <a:ea typeface="Times New Roman" panose="02020603050405020304" pitchFamily="18" charset="0"/>
            </a:endParaRPr>
          </a:p>
          <a:p>
            <a:pPr algn="ctr"/>
            <a:r>
              <a:rPr lang="ru-RU" sz="2200" dirty="0" smtClean="0">
                <a:solidFill>
                  <a:srgbClr val="111111"/>
                </a:solidFill>
                <a:ea typeface="Times New Roman" panose="02020603050405020304" pitchFamily="18" charset="0"/>
              </a:rPr>
              <a:t>- полифункциональной</a:t>
            </a:r>
            <a:r>
              <a:rPr lang="ru-RU" sz="22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08048" y="4165437"/>
            <a:ext cx="3474720" cy="1133856"/>
          </a:xfrm>
          <a:prstGeom prst="roundRect">
            <a:avLst/>
          </a:prstGeom>
          <a:solidFill>
            <a:srgbClr val="81E1DF"/>
          </a:solidFill>
          <a:ln>
            <a:solidFill>
              <a:srgbClr val="33CC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spcBef>
                <a:spcPts val="1125"/>
              </a:spcBef>
              <a:spcAft>
                <a:spcPts val="1125"/>
              </a:spcAft>
              <a:buNone/>
            </a:pPr>
            <a:endParaRPr lang="ru-RU" sz="2400" dirty="0">
              <a:ea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58640" y="5491079"/>
            <a:ext cx="3474720" cy="1133856"/>
          </a:xfrm>
          <a:prstGeom prst="roundRect">
            <a:avLst/>
          </a:prstGeom>
          <a:solidFill>
            <a:srgbClr val="81E1DF"/>
          </a:solidFill>
          <a:ln>
            <a:solidFill>
              <a:srgbClr val="33CC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2400" dirty="0" smtClean="0">
                <a:solidFill>
                  <a:srgbClr val="111111"/>
                </a:solidFill>
                <a:ea typeface="Times New Roman" panose="02020603050405020304" pitchFamily="18" charset="0"/>
              </a:rPr>
              <a:t>- безопасной</a:t>
            </a:r>
            <a:r>
              <a:rPr lang="ru-RU" sz="2400" dirty="0">
                <a:solidFill>
                  <a:srgbClr val="111111"/>
                </a:solidFill>
                <a:ea typeface="Times New Roman" panose="02020603050405020304" pitchFamily="18" charset="0"/>
              </a:rPr>
              <a:t>.</a:t>
            </a:r>
            <a:endParaRPr lang="ru-RU" sz="2400" dirty="0">
              <a:ea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73930" y="1665237"/>
            <a:ext cx="2644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111111"/>
                </a:solidFill>
                <a:ea typeface="Times New Roman" panose="02020603050405020304" pitchFamily="18" charset="0"/>
              </a:rPr>
              <a:t>- содержательно-насыщенной;</a:t>
            </a:r>
            <a:endParaRPr lang="ru-RU" sz="2400" dirty="0">
              <a:ea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59330" y="3120656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111111"/>
                </a:solidFill>
                <a:ea typeface="Times New Roman" panose="02020603050405020304" pitchFamily="18" charset="0"/>
              </a:rPr>
              <a:t>- вариативной;</a:t>
            </a:r>
            <a:endParaRPr lang="ru-RU" sz="2400" dirty="0">
              <a:ea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33066" y="4357223"/>
            <a:ext cx="2167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2400" dirty="0">
                <a:solidFill>
                  <a:srgbClr val="111111"/>
                </a:solidFill>
                <a:ea typeface="Times New Roman" panose="02020603050405020304" pitchFamily="18" charset="0"/>
              </a:rPr>
              <a:t>- доступной;</a:t>
            </a:r>
            <a:endParaRPr lang="ru-RU" sz="24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4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301" y="-872101"/>
            <a:ext cx="12290601" cy="860220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0373" y="1014692"/>
            <a:ext cx="1904999" cy="1105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/>
              <a:t>Насыщенность РПП среды предполагает: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07771" y="1014693"/>
            <a:ext cx="2340429" cy="11056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600" b="1" dirty="0" err="1" smtClean="0"/>
              <a:t>Полифункциональность</a:t>
            </a:r>
            <a:r>
              <a:rPr lang="ru-RU" sz="1600" b="1" dirty="0" smtClean="0"/>
              <a:t> </a:t>
            </a:r>
            <a:r>
              <a:rPr lang="ru-RU" sz="1600" b="1" dirty="0"/>
              <a:t>материалов </a:t>
            </a:r>
          </a:p>
          <a:p>
            <a:pPr lvl="0" algn="ctr">
              <a:defRPr/>
            </a:pPr>
            <a:r>
              <a:rPr lang="ru-RU" sz="1600" b="1" dirty="0"/>
              <a:t>предполагает: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833259" y="1014692"/>
            <a:ext cx="2634344" cy="11056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600" b="1" dirty="0" err="1" smtClean="0"/>
              <a:t>Транформируемость</a:t>
            </a:r>
            <a:r>
              <a:rPr lang="ru-RU" sz="1600" b="1" dirty="0" smtClean="0"/>
              <a:t> </a:t>
            </a:r>
            <a:r>
              <a:rPr lang="ru-RU" sz="1600" b="1" dirty="0"/>
              <a:t>пространства обеспечивает возможность изменений РПП среды в зависимости: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0374" y="2233889"/>
            <a:ext cx="1904999" cy="34834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р</a:t>
            </a:r>
            <a:r>
              <a:rPr lang="ru-RU" dirty="0" smtClean="0"/>
              <a:t>азнообразие</a:t>
            </a:r>
          </a:p>
          <a:p>
            <a:pPr lvl="0" algn="ctr"/>
            <a:r>
              <a:rPr lang="ru-RU" dirty="0" smtClean="0"/>
              <a:t>материалов</a:t>
            </a:r>
            <a:r>
              <a:rPr lang="ru-RU" dirty="0"/>
              <a:t>, оборудования, инвентаря в </a:t>
            </a:r>
            <a:r>
              <a:rPr lang="ru-RU" dirty="0" smtClean="0"/>
              <a:t>группе;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с</a:t>
            </a:r>
            <a:r>
              <a:rPr lang="ru-RU" dirty="0" smtClean="0"/>
              <a:t>оответствие</a:t>
            </a:r>
          </a:p>
          <a:p>
            <a:pPr lvl="0" algn="ctr"/>
            <a:r>
              <a:rPr lang="ru-RU" dirty="0" smtClean="0"/>
              <a:t>возрастным </a:t>
            </a:r>
            <a:r>
              <a:rPr lang="ru-RU" dirty="0"/>
              <a:t>особенностям и содержанию программы.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307771" y="2233892"/>
            <a:ext cx="2340430" cy="34834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ru-RU" dirty="0"/>
              <a:t>в</a:t>
            </a:r>
            <a:r>
              <a:rPr lang="ru-RU" dirty="0" smtClean="0"/>
              <a:t>озможность</a:t>
            </a:r>
          </a:p>
          <a:p>
            <a:pPr lvl="0" algn="ctr">
              <a:defRPr/>
            </a:pPr>
            <a:r>
              <a:rPr lang="ru-RU" dirty="0" smtClean="0"/>
              <a:t>разнообразного </a:t>
            </a:r>
            <a:r>
              <a:rPr lang="ru-RU" dirty="0"/>
              <a:t>использования различных составляющих </a:t>
            </a:r>
            <a:endParaRPr lang="ru-RU" dirty="0" smtClean="0"/>
          </a:p>
          <a:p>
            <a:pPr lvl="0" algn="ctr">
              <a:defRPr/>
            </a:pPr>
            <a:r>
              <a:rPr lang="ru-RU" dirty="0" smtClean="0"/>
              <a:t>предметной </a:t>
            </a:r>
            <a:r>
              <a:rPr lang="ru-RU" dirty="0"/>
              <a:t>среды (детская мебель, маты, мягкие модули, ширмы и т. д.).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833259" y="2233889"/>
            <a:ext cx="2634344" cy="34834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dirty="0"/>
              <a:t>от </a:t>
            </a:r>
            <a:r>
              <a:rPr lang="ru-RU" dirty="0" smtClean="0"/>
              <a:t>образовательной</a:t>
            </a:r>
          </a:p>
          <a:p>
            <a:pPr lvl="0" algn="ctr"/>
            <a:r>
              <a:rPr lang="ru-RU" dirty="0" smtClean="0"/>
              <a:t>ситуации</a:t>
            </a:r>
            <a:r>
              <a:rPr lang="ru-RU" dirty="0"/>
              <a:t>;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dirty="0"/>
              <a:t>от </a:t>
            </a:r>
            <a:r>
              <a:rPr lang="ru-RU" dirty="0" smtClean="0"/>
              <a:t>меняющихся</a:t>
            </a:r>
          </a:p>
          <a:p>
            <a:pPr lvl="0" algn="ctr"/>
            <a:r>
              <a:rPr lang="ru-RU" dirty="0" smtClean="0"/>
              <a:t>интересов </a:t>
            </a:r>
            <a:r>
              <a:rPr lang="ru-RU" dirty="0"/>
              <a:t>детей;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dirty="0"/>
              <a:t> от </a:t>
            </a:r>
            <a:r>
              <a:rPr lang="ru-RU" dirty="0" smtClean="0"/>
              <a:t>возможностей</a:t>
            </a:r>
          </a:p>
          <a:p>
            <a:pPr lvl="0" algn="ctr"/>
            <a:r>
              <a:rPr lang="ru-RU" dirty="0" smtClean="0"/>
              <a:t>детей</a:t>
            </a:r>
            <a:r>
              <a:rPr lang="ru-RU" dirty="0"/>
              <a:t>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652661" y="1014693"/>
            <a:ext cx="4223656" cy="11056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/>
              <a:t>Вариативность среды предполагает: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652661" y="2233890"/>
            <a:ext cx="4223656" cy="34834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dirty="0"/>
              <a:t>наличие различных пространств (для игры, конструирования, уединения);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dirty="0"/>
              <a:t>периодическую сменяемость игрового материала;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dirty="0"/>
              <a:t>разнообразие материалов и игрушек для обеспечения свободного выбора </a:t>
            </a:r>
            <a:r>
              <a:rPr lang="ru-RU" dirty="0" smtClean="0"/>
              <a:t>детьми;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dirty="0"/>
              <a:t>п</a:t>
            </a:r>
            <a:r>
              <a:rPr lang="ru-RU" dirty="0" smtClean="0"/>
              <a:t>оявление новых</a:t>
            </a:r>
            <a:r>
              <a:rPr lang="ru-RU" dirty="0"/>
              <a:t> предметов стимулирующих игровую, двигательную, познавательную и исследовательскую активность детей.</a:t>
            </a:r>
          </a:p>
        </p:txBody>
      </p:sp>
    </p:spTree>
    <p:extLst>
      <p:ext uri="{BB962C8B-B14F-4D97-AF65-F5344CB8AC3E}">
        <p14:creationId xmlns:p14="http://schemas.microsoft.com/office/powerpoint/2010/main" val="127326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301" y="-872101"/>
            <a:ext cx="12290601" cy="860220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96688" y="733991"/>
            <a:ext cx="3015342" cy="110569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/>
              <a:t>Доступность среды предполагает: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436429" y="733991"/>
            <a:ext cx="3015343" cy="11056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/>
              <a:t>Безопасность среды: </a:t>
            </a:r>
            <a:endParaRPr lang="ru-RU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96688" y="1998889"/>
            <a:ext cx="3015342" cy="41124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kern="0" dirty="0">
                <a:solidFill>
                  <a:sysClr val="windowText" lastClr="000000"/>
                </a:solidFill>
              </a:rPr>
              <a:t>доступность для детей всех помещений, где осуществляется образовательная деятельность;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kern="0" dirty="0">
                <a:solidFill>
                  <a:sysClr val="windowText" lastClr="000000"/>
                </a:solidFill>
              </a:rPr>
              <a:t>свободный доступ к играм, игрушкам, пособиям, обеспечивающим все виды детской активности;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kern="0" dirty="0" smtClean="0">
                <a:solidFill>
                  <a:sysClr val="windowText" lastClr="000000"/>
                </a:solidFill>
              </a:rPr>
              <a:t>исправность </a:t>
            </a:r>
            <a:r>
              <a:rPr lang="ru-RU" kern="0" dirty="0">
                <a:solidFill>
                  <a:sysClr val="windowText" lastClr="000000"/>
                </a:solidFill>
              </a:rPr>
              <a:t>и сохранность материалов и оборудования.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436431" y="1998889"/>
            <a:ext cx="3015342" cy="41124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kern="0" dirty="0">
                <a:solidFill>
                  <a:sysClr val="windowText" lastClr="000000"/>
                </a:solidFill>
              </a:rPr>
              <a:t>соответствие всех ее элементов по обеспечению надежности и безопасности, т. е. на игрушки должны быть сертификаты и декларации соответствия.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787" y="406853"/>
            <a:ext cx="3820886" cy="28656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787" y="3559628"/>
            <a:ext cx="3820886" cy="286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14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1257</TotalTime>
  <Words>655</Words>
  <Application>Microsoft Office PowerPoint</Application>
  <PresentationFormat>Широкоэкранный</PresentationFormat>
  <Paragraphs>70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Liberation Serif</vt:lpstr>
      <vt:lpstr>Times New Roman</vt:lpstr>
      <vt:lpstr>Тема Office</vt:lpstr>
      <vt:lpstr>Развивающая предметно-пространственная среда ДОО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Согласно требованиям ФГОС ДО развивающая предметно-пространственная среда должна быть: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Березонька</dc:creator>
  <cp:lastModifiedBy>Юлия</cp:lastModifiedBy>
  <cp:revision>113</cp:revision>
  <dcterms:created xsi:type="dcterms:W3CDTF">2022-03-17T01:02:56Z</dcterms:created>
  <dcterms:modified xsi:type="dcterms:W3CDTF">2022-03-29T06:19:14Z</dcterms:modified>
</cp:coreProperties>
</file>