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22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9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7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6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1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.М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4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.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4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.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0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3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.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3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7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33063" cy="75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19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</dc:creator>
  <cp:lastModifiedBy>Det</cp:lastModifiedBy>
  <cp:revision>1</cp:revision>
  <dcterms:created xsi:type="dcterms:W3CDTF">2018-04-17T02:58:24Z</dcterms:created>
  <dcterms:modified xsi:type="dcterms:W3CDTF">2018-04-17T03:07:04Z</dcterms:modified>
</cp:coreProperties>
</file>