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2" r:id="rId4"/>
    <p:sldId id="278" r:id="rId5"/>
    <p:sldId id="270" r:id="rId6"/>
    <p:sldId id="261" r:id="rId7"/>
    <p:sldId id="281" r:id="rId8"/>
    <p:sldId id="280" r:id="rId9"/>
    <p:sldId id="275" r:id="rId10"/>
    <p:sldId id="28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6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0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3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3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2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2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AFE0F-D955-46EA-B2F0-C3334F8D9A7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6FC6-A00E-426C-BB64-3E518CFA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8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2.depositphotos.com/1012885/10581/i/950/depositphotos_105812928-stock-photo-backgrounds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cgdb-mednogorsk.ucoz.ru/_nw/5/2310129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6" y="387927"/>
            <a:ext cx="5902035" cy="51815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289967" y="221673"/>
            <a:ext cx="570806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prstClr val="black"/>
              </a:solidFill>
              <a:latin typeface="a_AlgeriusBlw" panose="04040705040A02020702" pitchFamily="82" charset="-52"/>
              <a:ea typeface="+mj-ea"/>
              <a:cs typeface="+mj-cs"/>
            </a:endParaRPr>
          </a:p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Blw" panose="04040705040A02020702" pitchFamily="82" charset="-52"/>
                <a:ea typeface="+mj-ea"/>
                <a:cs typeface="+mj-cs"/>
              </a:rPr>
              <a:t>презентация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Blw" panose="04040705040A02020702" pitchFamily="82" charset="-52"/>
                <a:ea typeface="+mj-ea"/>
                <a:cs typeface="+mj-cs"/>
              </a:rPr>
              <a:t>к тематическому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Blw" panose="04040705040A02020702" pitchFamily="82" charset="-52"/>
                <a:ea typeface="+mj-ea"/>
                <a:cs typeface="+mj-cs"/>
              </a:rPr>
              <a:t>занятию</a:t>
            </a:r>
          </a:p>
          <a:p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geriusBlw" panose="04040705040A02020702" pitchFamily="82" charset="-52"/>
              <a:ea typeface="+mj-ea"/>
              <a:cs typeface="+mj-cs"/>
            </a:endParaRPr>
          </a:p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Blw" panose="04040705040A02020702" pitchFamily="82" charset="-52"/>
                <a:ea typeface="+mj-ea"/>
                <a:cs typeface="+mj-cs"/>
              </a:rPr>
              <a:t>Тема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Blw" panose="04040705040A02020702" pitchFamily="82" charset="-52"/>
                <a:ea typeface="+mj-ea"/>
                <a:cs typeface="+mj-cs"/>
              </a:rPr>
              <a:t>: «День славянской письменности и культуры»</a:t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Blw" panose="04040705040A02020702" pitchFamily="82" charset="-52"/>
                <a:ea typeface="+mj-ea"/>
                <a:cs typeface="+mj-cs"/>
              </a:rPr>
            </a:b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geriusBlw" panose="04040705040A02020702" pitchFamily="82" charset="-52"/>
              <a:ea typeface="+mj-ea"/>
              <a:cs typeface="+mj-cs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                            Подготовила </a:t>
            </a:r>
            <a:r>
              <a:rPr lang="ru-RU" sz="1600" dirty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воспитатель  </a:t>
            </a:r>
            <a:r>
              <a:rPr lang="ru-RU" sz="1600" dirty="0" smtClean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   </a:t>
            </a:r>
          </a:p>
          <a:p>
            <a:r>
              <a:rPr lang="ru-RU" sz="1600" dirty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                           МДОУ </a:t>
            </a:r>
            <a:r>
              <a:rPr lang="ru-RU" sz="1600" dirty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«УНДС ОВ </a:t>
            </a:r>
            <a:r>
              <a:rPr lang="ru-RU" sz="1600" dirty="0" smtClean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№</a:t>
            </a:r>
            <a:r>
              <a:rPr lang="ru-RU" sz="1600" dirty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36 «Березка</a:t>
            </a:r>
            <a:r>
              <a:rPr lang="ru-RU" sz="1600" dirty="0" smtClean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» </a:t>
            </a:r>
          </a:p>
          <a:p>
            <a:endParaRPr lang="ru-RU" sz="1600" dirty="0" smtClean="0">
              <a:solidFill>
                <a:prstClr val="black"/>
              </a:solidFill>
              <a:latin typeface="a_AlgeriusBlw" panose="04040705040A02020702" pitchFamily="82" charset="-52"/>
              <a:ea typeface="+mj-ea"/>
              <a:cs typeface="+mj-cs"/>
            </a:endParaRPr>
          </a:p>
          <a:p>
            <a:r>
              <a:rPr lang="ru-RU" sz="1600" dirty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>Захария  Надежда Марковна</a:t>
            </a:r>
            <a:r>
              <a:rPr lang="ru-RU" sz="2400" dirty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_AlgeriusBlw" panose="04040705040A02020702" pitchFamily="82" charset="-52"/>
                <a:ea typeface="+mj-ea"/>
                <a:cs typeface="+mj-c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048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12885/10581/i/950/depositphotos_105812928-stock-photo-backgrounds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6835" y="2078181"/>
            <a:ext cx="8659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C00000"/>
                </a:solidFill>
                <a:latin typeface="a_AlgeriusBlw" panose="04040705040A02020702" pitchFamily="82" charset="-52"/>
                <a:ea typeface="+mj-ea"/>
                <a:cs typeface="+mj-cs"/>
              </a:rPr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23553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12885/10581/i/950/depositphotos_105812928-stock-photo-backgrounds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ds05.infourok.ru/uploads/ex/0356/0008f07d-02dfd29f/img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00" y="202621"/>
            <a:ext cx="9843799" cy="641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70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12885/10581/i/950/depositphotos_105812928-stock-photo-backgrounds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256/0007a375-4a436bb4/2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67" y="447483"/>
            <a:ext cx="10091065" cy="56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3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12885/10581/i/950/depositphotos_105812928-stock-photo-backgrounds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resent5.com/presentation/226470314_437530591/image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" y="126422"/>
            <a:ext cx="10065472" cy="6567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31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12885/10581/i/950/depositphotos_105812928-stock-photo-backgrounds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cdn.humoraf.ru/wp-content/uploads/2019/04/krasivye-kartinki-den-slavyanskoj-pismennosti-i-kultury-v-rossii-humoraf-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00" y="287040"/>
            <a:ext cx="9933999" cy="6245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05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12885/10581/i/950/depositphotos_105812928-stock-photo-backgrounds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ds05.infourok.ru/uploads/ex/0356/0008f07d-02dfd29f/img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207818"/>
            <a:ext cx="8589818" cy="6497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9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12885/10581/i/950/depositphotos_105812928-stock-photo-backgrounds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present5.com/presentation/226470314_437530591/image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2" y="271858"/>
            <a:ext cx="8946862" cy="62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6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12885/10581/i/950/depositphotos_105812928-stock-photo-backgrounds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55"/>
            <a:ext cx="12187767" cy="68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900igr.net/up/datas/100840/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00" y="285735"/>
            <a:ext cx="8340966" cy="62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1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12885/10581/i/950/depositphotos_105812928-stock-photo-backgrounds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ds04.infourok.ru/uploads/ex/09a3/00019042-560d26f2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66" y="288671"/>
            <a:ext cx="9080068" cy="62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32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a_AlgeriusBlw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LenovoBook</dc:creator>
  <cp:lastModifiedBy>LenovoBook</cp:lastModifiedBy>
  <cp:revision>11</cp:revision>
  <dcterms:created xsi:type="dcterms:W3CDTF">2020-05-22T17:48:46Z</dcterms:created>
  <dcterms:modified xsi:type="dcterms:W3CDTF">2020-05-24T11:01:57Z</dcterms:modified>
</cp:coreProperties>
</file>