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57" r:id="rId5"/>
    <p:sldId id="261" r:id="rId6"/>
    <p:sldId id="262" r:id="rId7"/>
    <p:sldId id="263" r:id="rId8"/>
    <p:sldId id="266" r:id="rId9"/>
    <p:sldId id="264" r:id="rId10"/>
    <p:sldId id="273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yakutiaphoto.com/wp-content/uploads/2013/04/oymyakon_meteo_station_DSC_11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"/>
            <a:ext cx="9194305" cy="6902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3384376"/>
          </a:xfrm>
        </p:spPr>
        <p:txBody>
          <a:bodyPr>
            <a:normAutofit fontScale="77500" lnSpcReduction="20000"/>
          </a:bodyPr>
          <a:lstStyle/>
          <a:p>
            <a:r>
              <a:rPr lang="ru-RU" sz="5600" b="1" dirty="0" smtClean="0">
                <a:solidFill>
                  <a:schemeClr val="bg1"/>
                </a:solidFill>
              </a:rPr>
              <a:t>Путешествие в </a:t>
            </a:r>
            <a:r>
              <a:rPr lang="ru-RU" sz="5600" b="1" dirty="0" smtClean="0">
                <a:solidFill>
                  <a:schemeClr val="bg1"/>
                </a:solidFill>
              </a:rPr>
              <a:t>Ледовую </a:t>
            </a:r>
            <a:r>
              <a:rPr lang="ru-RU" sz="5600" b="1" dirty="0" smtClean="0">
                <a:solidFill>
                  <a:schemeClr val="bg1"/>
                </a:solidFill>
              </a:rPr>
              <a:t>резиденцию </a:t>
            </a:r>
            <a:r>
              <a:rPr lang="ru-RU" sz="5600" b="1" dirty="0" err="1" smtClean="0">
                <a:solidFill>
                  <a:schemeClr val="bg1"/>
                </a:solidFill>
              </a:rPr>
              <a:t>Чысхаана</a:t>
            </a:r>
            <a:endParaRPr lang="ru-RU" sz="5600" b="1" dirty="0" smtClean="0">
              <a:solidFill>
                <a:schemeClr val="bg1"/>
              </a:solidFill>
            </a:endParaRPr>
          </a:p>
          <a:p>
            <a:endParaRPr lang="ru-RU" sz="5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Участники : старшая группа «</a:t>
            </a:r>
            <a:r>
              <a:rPr lang="ru-RU" sz="3600" b="1" dirty="0" err="1" smtClean="0">
                <a:solidFill>
                  <a:schemeClr val="bg1"/>
                </a:solidFill>
              </a:rPr>
              <a:t>Любознайки</a:t>
            </a:r>
            <a:r>
              <a:rPr lang="ru-RU" sz="3600" b="1" dirty="0" smtClean="0">
                <a:solidFill>
                  <a:schemeClr val="bg1"/>
                </a:solidFill>
              </a:rPr>
              <a:t>» МБДОУ «УНДС ОВ №36 «Березка»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Руководитель: Никулина М.М.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4800" b="1" dirty="0" smtClean="0">
              <a:solidFill>
                <a:schemeClr val="bg1"/>
              </a:solidFill>
            </a:endParaRPr>
          </a:p>
          <a:p>
            <a:endParaRPr lang="ru-RU" sz="4800" b="1" dirty="0">
              <a:solidFill>
                <a:schemeClr val="bg1"/>
              </a:solidFill>
            </a:endParaRPr>
          </a:p>
          <a:p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7133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F:\фото\IMG-20201023-WA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1044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фото\IMG-20201023-WA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1958"/>
            <a:ext cx="4176464" cy="46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3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Вас приветствует </a:t>
            </a:r>
            <a:r>
              <a:rPr lang="ru-RU" b="1" dirty="0" err="1" smtClean="0">
                <a:solidFill>
                  <a:srgbClr val="0070C0"/>
                </a:solidFill>
              </a:rPr>
              <a:t>Чысхаан</a:t>
            </a:r>
            <a:r>
              <a:rPr lang="ru-RU" b="1" dirty="0" smtClean="0">
                <a:solidFill>
                  <a:srgbClr val="0070C0"/>
                </a:solidFill>
              </a:rPr>
              <a:t>-Властелин холода!!!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F:\фото\IMG-20201023-WA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5663"/>
            <a:ext cx="7704856" cy="54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Быстрые и красивые олени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F:\фото\IMG-20201023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20891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\IMG-20201023-WA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6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artfile.ru/2048x1365_1464273_%5bwww.ArtFile.ru%5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Спасибо, что путешествовали с нами!!!!!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9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4032448" cy="145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solidFill>
                  <a:srgbClr val="0070C0"/>
                </a:solidFill>
              </a:rPr>
              <a:t>Якутский дед Мороз- </a:t>
            </a:r>
            <a:r>
              <a:rPr lang="ru-RU" sz="3600" i="1" dirty="0" err="1">
                <a:solidFill>
                  <a:srgbClr val="0070C0"/>
                </a:solidFill>
              </a:rPr>
              <a:t>Чысхаан</a:t>
            </a:r>
            <a:r>
              <a:rPr lang="ru-RU" dirty="0">
                <a:solidFill>
                  <a:srgbClr val="0070C0"/>
                </a:solidFill>
              </a:rPr>
              <a:t>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44624"/>
            <a:ext cx="5076056" cy="66967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Якуты зиму олицетворяли в виде белого с  голубыми пятнами быка, у него огромные рога, морозное дыхание, когда он обходил просторы земли, все застывало.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im0-tub-ru.yandex.net/i?id=686f40808169a24186d5edfdebd8122a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400"/>
            <a:ext cx="406794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3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3286001" cy="579350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Недалеко от поселка </a:t>
            </a:r>
            <a:r>
              <a:rPr lang="ru-RU" sz="2800" b="1" dirty="0" err="1">
                <a:solidFill>
                  <a:srgbClr val="0070C0"/>
                </a:solidFill>
              </a:rPr>
              <a:t>Томтор</a:t>
            </a:r>
            <a:r>
              <a:rPr lang="ru-RU" sz="2800" b="1" dirty="0">
                <a:solidFill>
                  <a:srgbClr val="0070C0"/>
                </a:solidFill>
              </a:rPr>
              <a:t> в пещере </a:t>
            </a:r>
            <a:r>
              <a:rPr lang="ru-RU" sz="2800" b="1" dirty="0" smtClean="0">
                <a:solidFill>
                  <a:srgbClr val="0070C0"/>
                </a:solidFill>
              </a:rPr>
              <a:t>Эбе-Хая</a:t>
            </a:r>
            <a:r>
              <a:rPr lang="ru-RU" sz="2800" b="1" dirty="0">
                <a:solidFill>
                  <a:srgbClr val="0070C0"/>
                </a:solidFill>
              </a:rPr>
              <a:t> располагается ледовая резиденция </a:t>
            </a:r>
            <a:r>
              <a:rPr lang="ru-RU" sz="2800" b="1" dirty="0" err="1">
                <a:solidFill>
                  <a:srgbClr val="0070C0"/>
                </a:solidFill>
              </a:rPr>
              <a:t>Чысхаана</a:t>
            </a:r>
            <a:r>
              <a:rPr lang="ru-RU" sz="2800" b="1" dirty="0">
                <a:solidFill>
                  <a:srgbClr val="0070C0"/>
                </a:solidFill>
              </a:rPr>
              <a:t>. Коридор в вечной мерзлоте с ледяной галереей, тронным залом и хранилищем символа холода.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Объект 5" descr="http://www.sentstory.ru/wa-data/public/site/img/%D0%AF%D0%BA%D1%83%D1%82%D0%B8%D1%8F%20105%20%D1%8F%D0%BA%D1%83%D1%82%D1%81%D0%BA%20%D0%B4%D0%B5%D0%B4%D1%8B%20%D0%BC%D0%BE%D1%80%D0%BE%D0%B7%D1%8B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32656"/>
            <a:ext cx="511175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92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expertology.ru/upload/medialibrary/b3a/Oymyak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0770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120480"/>
            <a:ext cx="6840760" cy="2620888"/>
          </a:xfrm>
        </p:spPr>
        <p:txBody>
          <a:bodyPr>
            <a:noAutofit/>
          </a:bodyPr>
          <a:lstStyle/>
          <a:p>
            <a:pPr marL="457200" indent="-457200" algn="ctr">
              <a:buFontTx/>
              <a:buChar char="-"/>
            </a:pPr>
            <a:r>
              <a:rPr lang="ru-RU" sz="2800" b="1" i="1" dirty="0" smtClean="0">
                <a:solidFill>
                  <a:schemeClr val="bg1"/>
                </a:solidFill>
              </a:rPr>
              <a:t>Мы приглашаем вас в увлекательное путешествие в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Ледовую резиденцию дедушки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Чысхаана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Материалы </a:t>
            </a:r>
            <a:r>
              <a:rPr lang="ru-RU" sz="1800" b="1" dirty="0">
                <a:solidFill>
                  <a:schemeClr val="bg1"/>
                </a:solidFill>
              </a:rPr>
              <a:t>используемые в работе</a:t>
            </a:r>
            <a:r>
              <a:rPr lang="ru-RU" sz="1800" b="1" dirty="0" smtClean="0">
                <a:solidFill>
                  <a:schemeClr val="bg1"/>
                </a:solidFill>
              </a:rPr>
              <a:t>:</a:t>
            </a:r>
            <a:endParaRPr lang="ru-RU" sz="1800" b="1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ru-RU" sz="1800" b="1" dirty="0">
                <a:solidFill>
                  <a:schemeClr val="bg1"/>
                </a:solidFill>
              </a:rPr>
              <a:t>Конструктор </a:t>
            </a:r>
            <a:r>
              <a:rPr lang="ru-RU" sz="1800" b="1" dirty="0" err="1">
                <a:solidFill>
                  <a:schemeClr val="bg1"/>
                </a:solidFill>
              </a:rPr>
              <a:t>Лего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AutoNum type="arabicParenR"/>
            </a:pPr>
            <a:r>
              <a:rPr lang="ru-RU" sz="1800" b="1" dirty="0">
                <a:solidFill>
                  <a:schemeClr val="bg1"/>
                </a:solidFill>
              </a:rPr>
              <a:t>Бумага белая (сложенная в стиле Оригами)</a:t>
            </a:r>
          </a:p>
          <a:p>
            <a:pPr marL="457200" indent="-457200" algn="ctr">
              <a:buFontTx/>
              <a:buChar char="-"/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 marL="457200" indent="-457200" algn="ctr">
              <a:buFontTx/>
              <a:buChar char="-"/>
            </a:pP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фото\IMG-20201023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02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2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Вот, покидая океан,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Зашел на землю </a:t>
            </a:r>
            <a:r>
              <a:rPr lang="ru-RU" sz="3200" b="1" dirty="0" err="1" smtClean="0">
                <a:solidFill>
                  <a:srgbClr val="0070C0"/>
                </a:solidFill>
              </a:rPr>
              <a:t>Чысхаан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Скорее одевай меха,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Мороз идет в страну Саха!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F:\фото\IMG-20201023-WA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125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2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6400"/>
            <a:ext cx="5040560" cy="69509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399"/>
            <a:ext cx="3106688" cy="68069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Олень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Густой зеленый ельник у дороги, глубокие пушистые снега.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Здесь шел олень могучий, тонконогий, к спине откинув тяжелые рога.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(</a:t>
            </a:r>
            <a:r>
              <a:rPr lang="ru-RU" sz="2800" b="1" dirty="0" err="1" smtClean="0">
                <a:solidFill>
                  <a:srgbClr val="0070C0"/>
                </a:solidFill>
              </a:rPr>
              <a:t>И.Бунин</a:t>
            </a:r>
            <a:r>
              <a:rPr lang="ru-RU" sz="2800" b="1" dirty="0" smtClean="0">
                <a:solidFill>
                  <a:srgbClr val="0070C0"/>
                </a:solidFill>
              </a:rPr>
              <a:t>)</a:t>
            </a:r>
          </a:p>
          <a:p>
            <a:endParaRPr lang="ru-RU" sz="2800" b="1" dirty="0"/>
          </a:p>
        </p:txBody>
      </p:sp>
      <p:pic>
        <p:nvPicPr>
          <p:cNvPr id="2050" name="Picture 2" descr="F:\фото\IMG-20201023-WA0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5" b="44219"/>
          <a:stretch/>
        </p:blipFill>
        <p:spPr bwMode="auto">
          <a:xfrm>
            <a:off x="3707904" y="6399"/>
            <a:ext cx="50405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\IMG-20201023-WA00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-987" r="9911" b="22206"/>
          <a:stretch/>
        </p:blipFill>
        <p:spPr bwMode="auto">
          <a:xfrm>
            <a:off x="3707904" y="3041576"/>
            <a:ext cx="504056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- Нужны красивые сани для дедушки </a:t>
            </a:r>
            <a:r>
              <a:rPr lang="ru-RU" b="1" i="1" dirty="0" err="1" smtClean="0">
                <a:solidFill>
                  <a:srgbClr val="0070C0"/>
                </a:solidFill>
              </a:rPr>
              <a:t>Чысхаана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фото\IMG-20201023-WA0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2" b="18178"/>
          <a:stretch/>
        </p:blipFill>
        <p:spPr bwMode="auto">
          <a:xfrm>
            <a:off x="467543" y="1628800"/>
            <a:ext cx="431266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\IMG-20201023-WA00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35" b="19150"/>
          <a:stretch/>
        </p:blipFill>
        <p:spPr bwMode="auto">
          <a:xfrm>
            <a:off x="4788025" y="1628800"/>
            <a:ext cx="38884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2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0081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Шикарный ледяной тронный зал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F:\фото\IMG-20201023-WA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8900"/>
            <a:ext cx="5904656" cy="50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1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F:\фото\IMG-20201023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0891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56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166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Якутский дед Мороз- Чысхаан. </vt:lpstr>
      <vt:lpstr>Презентация PowerPoint</vt:lpstr>
      <vt:lpstr>Презентация PowerPoint</vt:lpstr>
      <vt:lpstr>Презентация PowerPoint</vt:lpstr>
      <vt:lpstr>Презентация PowerPoint</vt:lpstr>
      <vt:lpstr>- Нужны красивые сани для дедушки Чысхаана</vt:lpstr>
      <vt:lpstr>Презентация PowerPoint</vt:lpstr>
      <vt:lpstr>Презентация PowerPoint</vt:lpstr>
      <vt:lpstr>Гора</vt:lpstr>
      <vt:lpstr>Вас приветствует Чысхаан-Властелин холода!!!</vt:lpstr>
      <vt:lpstr>Быстрые и красивые олени</vt:lpstr>
      <vt:lpstr>Презентация PowerPoint</vt:lpstr>
      <vt:lpstr>Спасибо, что путешествовали с нами!!!!!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HamuT</dc:creator>
  <cp:lastModifiedBy>HamuT</cp:lastModifiedBy>
  <cp:revision>21</cp:revision>
  <dcterms:created xsi:type="dcterms:W3CDTF">2020-10-22T23:59:00Z</dcterms:created>
  <dcterms:modified xsi:type="dcterms:W3CDTF">2020-10-23T05:06:45Z</dcterms:modified>
</cp:coreProperties>
</file>